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3" r:id="rId3"/>
  </p:sldMasterIdLst>
  <p:notesMasterIdLst>
    <p:notesMasterId r:id="rId30"/>
  </p:notesMasterIdLst>
  <p:sldIdLst>
    <p:sldId id="451" r:id="rId4"/>
    <p:sldId id="449" r:id="rId5"/>
    <p:sldId id="452" r:id="rId6"/>
    <p:sldId id="259" r:id="rId7"/>
    <p:sldId id="453" r:id="rId8"/>
    <p:sldId id="283" r:id="rId9"/>
    <p:sldId id="270" r:id="rId10"/>
    <p:sldId id="286" r:id="rId11"/>
    <p:sldId id="287" r:id="rId12"/>
    <p:sldId id="291" r:id="rId13"/>
    <p:sldId id="447" r:id="rId14"/>
    <p:sldId id="450" r:id="rId15"/>
    <p:sldId id="300" r:id="rId16"/>
    <p:sldId id="295" r:id="rId17"/>
    <p:sldId id="296" r:id="rId18"/>
    <p:sldId id="297" r:id="rId19"/>
    <p:sldId id="298" r:id="rId20"/>
    <p:sldId id="301" r:id="rId21"/>
    <p:sldId id="435" r:id="rId22"/>
    <p:sldId id="436" r:id="rId23"/>
    <p:sldId id="437" r:id="rId24"/>
    <p:sldId id="438" r:id="rId25"/>
    <p:sldId id="314" r:id="rId26"/>
    <p:sldId id="315" r:id="rId27"/>
    <p:sldId id="316" r:id="rId28"/>
    <p:sldId id="31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43B46-8912-459C-91A3-0834DA67FC15}" type="datetimeFigureOut">
              <a:rPr lang="zh-CN" altLang="en-US" smtClean="0"/>
              <a:t>2025/6/21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FDECC-51BF-4FBA-8455-A6B9EA644B3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charset="0"/>
                <a:ea typeface="宋体" panose="02010600030101010101" pitchFamily="2" charset="-122"/>
              </a:defRPr>
            </a:lvl1pPr>
            <a:lvl2pPr marL="742950" indent="-285750">
              <a:spcBef>
                <a:spcPct val="30000"/>
              </a:spcBef>
              <a:defRPr sz="1200">
                <a:solidFill>
                  <a:schemeClr val="tx1"/>
                </a:solidFill>
                <a:latin typeface="Calibri" panose="020F0502020204030204" charset="0"/>
                <a:ea typeface="宋体" panose="02010600030101010101" pitchFamily="2" charset="-122"/>
              </a:defRPr>
            </a:lvl2pPr>
            <a:lvl3pPr marL="1143000" indent="-228600">
              <a:spcBef>
                <a:spcPct val="30000"/>
              </a:spcBef>
              <a:defRPr sz="1200">
                <a:solidFill>
                  <a:schemeClr val="tx1"/>
                </a:solidFill>
                <a:latin typeface="Calibri" panose="020F0502020204030204" charset="0"/>
                <a:ea typeface="宋体" panose="02010600030101010101" pitchFamily="2" charset="-122"/>
              </a:defRPr>
            </a:lvl3pPr>
            <a:lvl4pPr marL="1600200" indent="-228600">
              <a:spcBef>
                <a:spcPct val="30000"/>
              </a:spcBef>
              <a:defRPr sz="1200">
                <a:solidFill>
                  <a:schemeClr val="tx1"/>
                </a:solidFill>
                <a:latin typeface="Calibri" panose="020F0502020204030204" charset="0"/>
                <a:ea typeface="宋体" panose="02010600030101010101" pitchFamily="2" charset="-122"/>
              </a:defRPr>
            </a:lvl4pPr>
            <a:lvl5pPr marL="2057400" indent="-22860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3458B49-B56C-410C-8F7F-1D86512A7825}" type="slidenum">
              <a:rPr kumimoji="0" lang="en-US" altLang="zh-CN" sz="1200" b="0" i="0" u="none" strike="noStrike" kern="1200" cap="none" spc="0" normalizeH="0" baseline="0" noProof="0" smtClean="0">
                <a:ln>
                  <a:noFill/>
                </a:ln>
                <a:solidFill>
                  <a:prstClr val="black"/>
                </a:solidFill>
                <a:effectLst/>
                <a:uLnTx/>
                <a:uFillTx/>
                <a:latin typeface="Verdana" panose="020B0604030504040204" pitchFamily="34" charset="0"/>
                <a:ea typeface="宋体" panose="02010600030101010101" pitchFamily="2" charset="-122"/>
                <a:cs typeface="+mn-cs"/>
              </a:rPr>
              <a:t>14</a:t>
            </a:fld>
            <a:endParaRPr kumimoji="0" lang="en-US" altLang="zh-CN" sz="1200" b="0"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charset="0"/>
                <a:ea typeface="宋体" panose="02010600030101010101" pitchFamily="2" charset="-122"/>
              </a:defRPr>
            </a:lvl1pPr>
            <a:lvl2pPr marL="742950" indent="-285750">
              <a:spcBef>
                <a:spcPct val="30000"/>
              </a:spcBef>
              <a:defRPr sz="1200">
                <a:solidFill>
                  <a:schemeClr val="tx1"/>
                </a:solidFill>
                <a:latin typeface="Calibri" panose="020F0502020204030204" charset="0"/>
                <a:ea typeface="宋体" panose="02010600030101010101" pitchFamily="2" charset="-122"/>
              </a:defRPr>
            </a:lvl2pPr>
            <a:lvl3pPr marL="1143000" indent="-228600">
              <a:spcBef>
                <a:spcPct val="30000"/>
              </a:spcBef>
              <a:defRPr sz="1200">
                <a:solidFill>
                  <a:schemeClr val="tx1"/>
                </a:solidFill>
                <a:latin typeface="Calibri" panose="020F0502020204030204" charset="0"/>
                <a:ea typeface="宋体" panose="02010600030101010101" pitchFamily="2" charset="-122"/>
              </a:defRPr>
            </a:lvl3pPr>
            <a:lvl4pPr marL="1600200" indent="-228600">
              <a:spcBef>
                <a:spcPct val="30000"/>
              </a:spcBef>
              <a:defRPr sz="1200">
                <a:solidFill>
                  <a:schemeClr val="tx1"/>
                </a:solidFill>
                <a:latin typeface="Calibri" panose="020F0502020204030204" charset="0"/>
                <a:ea typeface="宋体" panose="02010600030101010101" pitchFamily="2" charset="-122"/>
              </a:defRPr>
            </a:lvl4pPr>
            <a:lvl5pPr marL="2057400" indent="-22860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7FA7EACF-BD46-4224-A461-91071F40BB2A}" type="slidenum">
              <a:rPr kumimoji="0" lang="en-US" altLang="zh-CN" sz="1200" b="0" i="0" u="none" strike="noStrike" kern="1200" cap="none" spc="0" normalizeH="0" baseline="0" noProof="0" smtClean="0">
                <a:ln>
                  <a:noFill/>
                </a:ln>
                <a:solidFill>
                  <a:prstClr val="black"/>
                </a:solidFill>
                <a:effectLst/>
                <a:uLnTx/>
                <a:uFillTx/>
                <a:latin typeface="Verdana" panose="020B0604030504040204" pitchFamily="34" charset="0"/>
                <a:ea typeface="宋体" panose="02010600030101010101" pitchFamily="2" charset="-122"/>
                <a:cs typeface="+mn-cs"/>
              </a:rPr>
              <a:t>15</a:t>
            </a:fld>
            <a:endParaRPr kumimoji="0" lang="en-US" altLang="zh-CN" sz="1200" b="0"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1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charset="0"/>
                <a:ea typeface="宋体" panose="02010600030101010101" pitchFamily="2" charset="-122"/>
              </a:defRPr>
            </a:lvl1pPr>
            <a:lvl2pPr marL="742950" indent="-285750">
              <a:spcBef>
                <a:spcPct val="30000"/>
              </a:spcBef>
              <a:defRPr sz="1200">
                <a:solidFill>
                  <a:schemeClr val="tx1"/>
                </a:solidFill>
                <a:latin typeface="Calibri" panose="020F0502020204030204" charset="0"/>
                <a:ea typeface="宋体" panose="02010600030101010101" pitchFamily="2" charset="-122"/>
              </a:defRPr>
            </a:lvl2pPr>
            <a:lvl3pPr marL="1143000" indent="-228600">
              <a:spcBef>
                <a:spcPct val="30000"/>
              </a:spcBef>
              <a:defRPr sz="1200">
                <a:solidFill>
                  <a:schemeClr val="tx1"/>
                </a:solidFill>
                <a:latin typeface="Calibri" panose="020F0502020204030204" charset="0"/>
                <a:ea typeface="宋体" panose="02010600030101010101" pitchFamily="2" charset="-122"/>
              </a:defRPr>
            </a:lvl3pPr>
            <a:lvl4pPr marL="1600200" indent="-228600">
              <a:spcBef>
                <a:spcPct val="30000"/>
              </a:spcBef>
              <a:defRPr sz="1200">
                <a:solidFill>
                  <a:schemeClr val="tx1"/>
                </a:solidFill>
                <a:latin typeface="Calibri" panose="020F0502020204030204" charset="0"/>
                <a:ea typeface="宋体" panose="02010600030101010101" pitchFamily="2" charset="-122"/>
              </a:defRPr>
            </a:lvl4pPr>
            <a:lvl5pPr marL="2057400" indent="-22860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3190F0E-94AF-4AEE-881C-15781C4B6A75}" type="slidenum">
              <a:rPr kumimoji="0" lang="en-US" altLang="zh-CN" sz="1200" b="0" i="0" u="none" strike="noStrike" kern="1200" cap="none" spc="0" normalizeH="0" baseline="0" noProof="0" smtClean="0">
                <a:ln>
                  <a:noFill/>
                </a:ln>
                <a:solidFill>
                  <a:prstClr val="black"/>
                </a:solidFill>
                <a:effectLst/>
                <a:uLnTx/>
                <a:uFillTx/>
                <a:latin typeface="Verdana" panose="020B0604030504040204" pitchFamily="34" charset="0"/>
                <a:ea typeface="宋体" panose="02010600030101010101" pitchFamily="2" charset="-122"/>
                <a:cs typeface="+mn-cs"/>
              </a:rPr>
              <a:t>16</a:t>
            </a:fld>
            <a:endParaRPr kumimoji="0" lang="en-US" altLang="zh-CN" sz="1200" b="0"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charset="0"/>
                <a:ea typeface="宋体" panose="02010600030101010101" pitchFamily="2" charset="-122"/>
              </a:defRPr>
            </a:lvl1pPr>
            <a:lvl2pPr marL="742950" indent="-285750">
              <a:spcBef>
                <a:spcPct val="30000"/>
              </a:spcBef>
              <a:defRPr sz="1200">
                <a:solidFill>
                  <a:schemeClr val="tx1"/>
                </a:solidFill>
                <a:latin typeface="Calibri" panose="020F0502020204030204" charset="0"/>
                <a:ea typeface="宋体" panose="02010600030101010101" pitchFamily="2" charset="-122"/>
              </a:defRPr>
            </a:lvl2pPr>
            <a:lvl3pPr marL="1143000" indent="-228600">
              <a:spcBef>
                <a:spcPct val="30000"/>
              </a:spcBef>
              <a:defRPr sz="1200">
                <a:solidFill>
                  <a:schemeClr val="tx1"/>
                </a:solidFill>
                <a:latin typeface="Calibri" panose="020F0502020204030204" charset="0"/>
                <a:ea typeface="宋体" panose="02010600030101010101" pitchFamily="2" charset="-122"/>
              </a:defRPr>
            </a:lvl3pPr>
            <a:lvl4pPr marL="1600200" indent="-228600">
              <a:spcBef>
                <a:spcPct val="30000"/>
              </a:spcBef>
              <a:defRPr sz="1200">
                <a:solidFill>
                  <a:schemeClr val="tx1"/>
                </a:solidFill>
                <a:latin typeface="Calibri" panose="020F0502020204030204" charset="0"/>
                <a:ea typeface="宋体" panose="02010600030101010101" pitchFamily="2" charset="-122"/>
              </a:defRPr>
            </a:lvl4pPr>
            <a:lvl5pPr marL="2057400" indent="-228600">
              <a:spcBef>
                <a:spcPct val="30000"/>
              </a:spcBef>
              <a:defRPr sz="1200">
                <a:solidFill>
                  <a:schemeClr val="tx1"/>
                </a:solidFill>
                <a:latin typeface="Calibri" panose="020F050202020403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FA4CFB5C-0388-4378-9030-2EBD36CE2D20}" type="slidenum">
              <a:rPr kumimoji="0" lang="en-US" altLang="zh-CN" sz="1200" b="0" i="0" u="none" strike="noStrike" kern="1200" cap="none" spc="0" normalizeH="0" baseline="0" noProof="0" smtClean="0">
                <a:ln>
                  <a:noFill/>
                </a:ln>
                <a:solidFill>
                  <a:prstClr val="black"/>
                </a:solidFill>
                <a:effectLst/>
                <a:uLnTx/>
                <a:uFillTx/>
                <a:latin typeface="Verdana" panose="020B0604030504040204" pitchFamily="34" charset="0"/>
                <a:ea typeface="宋体" panose="02010600030101010101" pitchFamily="2" charset="-122"/>
                <a:cs typeface="+mn-cs"/>
              </a:rPr>
              <a:t>17</a:t>
            </a:fld>
            <a:endParaRPr kumimoji="0" lang="en-US" altLang="zh-CN" sz="1200" b="0"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7"/>
          <p:cNvSpPr>
            <a:spLocks noGrp="1" noChangeArrowheads="1"/>
          </p:cNvSpPr>
          <p:nvPr>
            <p:ph type="dt" sz="half" idx="10"/>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5" name="Rectangle 48"/>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6" name="Rectangle 49"/>
          <p:cNvSpPr>
            <a:spLocks noGrp="1" noChangeArrowheads="1"/>
          </p:cNvSpPr>
          <p:nvPr>
            <p:ph type="sldNum" sz="quarter" idx="12"/>
          </p:nvPr>
        </p:nvSpPr>
        <p:spPr/>
        <p:txBody>
          <a:bodyPr/>
          <a:lstStyle>
            <a:lvl1pPr>
              <a:defRPr/>
            </a:lvl1pPr>
          </a:lstStyle>
          <a:p>
            <a:pPr fontAlgn="base">
              <a:spcBef>
                <a:spcPct val="0"/>
              </a:spcBef>
              <a:spcAft>
                <a:spcPct val="0"/>
              </a:spcAft>
              <a:defRPr/>
            </a:pPr>
            <a:fld id="{56E976CA-6375-45CA-8DC0-614A25408398}" type="slidenum">
              <a:rPr lang="en-US" altLang="zh-CN" smtClean="0">
                <a:solidFill>
                  <a:srgbClr val="006699"/>
                </a:solidFill>
              </a:rPr>
              <a:t>‹#›</a:t>
            </a:fld>
            <a:endParaRPr lang="en-US" altLang="zh-CN">
              <a:solidFill>
                <a:srgbClr val="00669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7"/>
          <p:cNvSpPr>
            <a:spLocks noGrp="1" noChangeArrowheads="1"/>
          </p:cNvSpPr>
          <p:nvPr>
            <p:ph type="dt" sz="half" idx="10"/>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5" name="Rectangle 48"/>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6" name="Rectangle 49"/>
          <p:cNvSpPr>
            <a:spLocks noGrp="1" noChangeArrowheads="1"/>
          </p:cNvSpPr>
          <p:nvPr>
            <p:ph type="sldNum" sz="quarter" idx="12"/>
          </p:nvPr>
        </p:nvSpPr>
        <p:spPr/>
        <p:txBody>
          <a:bodyPr/>
          <a:lstStyle>
            <a:lvl1pPr>
              <a:defRPr/>
            </a:lvl1pPr>
          </a:lstStyle>
          <a:p>
            <a:pPr fontAlgn="base">
              <a:spcBef>
                <a:spcPct val="0"/>
              </a:spcBef>
              <a:spcAft>
                <a:spcPct val="0"/>
              </a:spcAft>
              <a:defRPr/>
            </a:pPr>
            <a:fld id="{B17B4764-CBFE-463B-AE1C-E9CDCBFC542C}" type="slidenum">
              <a:rPr lang="en-US" altLang="zh-CN" smtClean="0">
                <a:solidFill>
                  <a:srgbClr val="006699"/>
                </a:solidFill>
              </a:rPr>
              <a:t>‹#›</a:t>
            </a:fld>
            <a:endParaRPr lang="en-US" altLang="zh-CN">
              <a:solidFill>
                <a:srgbClr val="00669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7"/>
          <p:cNvSpPr>
            <a:spLocks noGrp="1" noChangeArrowheads="1"/>
          </p:cNvSpPr>
          <p:nvPr>
            <p:ph type="dt" sz="half" idx="10"/>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5" name="Rectangle 48"/>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6" name="Rectangle 49"/>
          <p:cNvSpPr>
            <a:spLocks noGrp="1" noChangeArrowheads="1"/>
          </p:cNvSpPr>
          <p:nvPr>
            <p:ph type="sldNum" sz="quarter" idx="12"/>
          </p:nvPr>
        </p:nvSpPr>
        <p:spPr/>
        <p:txBody>
          <a:bodyPr/>
          <a:lstStyle>
            <a:lvl1pPr>
              <a:defRPr/>
            </a:lvl1pPr>
          </a:lstStyle>
          <a:p>
            <a:pPr fontAlgn="base">
              <a:spcBef>
                <a:spcPct val="0"/>
              </a:spcBef>
              <a:spcAft>
                <a:spcPct val="0"/>
              </a:spcAft>
              <a:defRPr/>
            </a:pPr>
            <a:fld id="{1BC3819A-08AE-40CD-9722-55AFD582E050}" type="slidenum">
              <a:rPr lang="en-US" altLang="zh-CN" smtClean="0">
                <a:solidFill>
                  <a:srgbClr val="006699"/>
                </a:solidFill>
              </a:rPr>
              <a:t>‹#›</a:t>
            </a:fld>
            <a:endParaRPr lang="en-US" altLang="zh-CN">
              <a:solidFill>
                <a:srgbClr val="00669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7"/>
          <p:cNvSpPr>
            <a:spLocks noGrp="1" noChangeArrowheads="1"/>
          </p:cNvSpPr>
          <p:nvPr>
            <p:ph type="dt" sz="half" idx="10"/>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3" name="Rectangle 48"/>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4" name="Rectangle 49"/>
          <p:cNvSpPr>
            <a:spLocks noGrp="1" noChangeArrowheads="1"/>
          </p:cNvSpPr>
          <p:nvPr>
            <p:ph type="sldNum" sz="quarter" idx="12"/>
          </p:nvPr>
        </p:nvSpPr>
        <p:spPr/>
        <p:txBody>
          <a:bodyPr/>
          <a:lstStyle>
            <a:lvl1pPr>
              <a:defRPr/>
            </a:lvl1pPr>
          </a:lstStyle>
          <a:p>
            <a:pPr fontAlgn="base">
              <a:spcBef>
                <a:spcPct val="0"/>
              </a:spcBef>
              <a:spcAft>
                <a:spcPct val="0"/>
              </a:spcAft>
              <a:defRPr/>
            </a:pPr>
            <a:fld id="{282C93BD-E7F5-41CB-ABCD-F02BFF7E3846}" type="slidenum">
              <a:rPr lang="en-US" altLang="zh-CN" smtClean="0">
                <a:solidFill>
                  <a:srgbClr val="006699"/>
                </a:solidFill>
              </a:rPr>
              <a:t>‹#›</a:t>
            </a:fld>
            <a:endParaRPr lang="en-US" altLang="zh-CN">
              <a:solidFill>
                <a:srgbClr val="006699"/>
              </a:solidFill>
            </a:endParaRPr>
          </a:p>
        </p:txBody>
      </p:sp>
    </p:spTree>
    <p:extLst>
      <p:ext uri="{BB962C8B-B14F-4D97-AF65-F5344CB8AC3E}">
        <p14:creationId xmlns:p14="http://schemas.microsoft.com/office/powerpoint/2010/main" val="3728896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7"/>
          <p:cNvSpPr>
            <a:spLocks noGrp="1" noChangeArrowheads="1"/>
          </p:cNvSpPr>
          <p:nvPr>
            <p:ph type="dt" sz="half" idx="10"/>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6" name="Rectangle 48"/>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altLang="zh-CN">
              <a:solidFill>
                <a:srgbClr val="006699"/>
              </a:solidFill>
            </a:endParaRPr>
          </a:p>
        </p:txBody>
      </p:sp>
      <p:sp>
        <p:nvSpPr>
          <p:cNvPr id="7" name="Rectangle 49"/>
          <p:cNvSpPr>
            <a:spLocks noGrp="1" noChangeArrowheads="1"/>
          </p:cNvSpPr>
          <p:nvPr>
            <p:ph type="sldNum" sz="quarter" idx="12"/>
          </p:nvPr>
        </p:nvSpPr>
        <p:spPr/>
        <p:txBody>
          <a:bodyPr/>
          <a:lstStyle>
            <a:lvl1pPr>
              <a:defRPr/>
            </a:lvl1pPr>
          </a:lstStyle>
          <a:p>
            <a:pPr fontAlgn="base">
              <a:spcBef>
                <a:spcPct val="0"/>
              </a:spcBef>
              <a:spcAft>
                <a:spcPct val="0"/>
              </a:spcAft>
              <a:defRPr/>
            </a:pPr>
            <a:fld id="{979F1573-DF8E-40ED-852C-D28F584620C6}" type="slidenum">
              <a:rPr lang="en-US" altLang="zh-CN" smtClean="0">
                <a:solidFill>
                  <a:srgbClr val="006699"/>
                </a:solidFill>
              </a:rPr>
              <a:t>‹#›</a:t>
            </a:fld>
            <a:endParaRPr lang="en-US" altLang="zh-CN">
              <a:solidFill>
                <a:srgbClr val="006699"/>
              </a:solidFill>
            </a:endParaRPr>
          </a:p>
        </p:txBody>
      </p:sp>
    </p:spTree>
    <p:extLst>
      <p:ext uri="{BB962C8B-B14F-4D97-AF65-F5344CB8AC3E}">
        <p14:creationId xmlns:p14="http://schemas.microsoft.com/office/powerpoint/2010/main" val="204044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2" name="图片 49"/>
          <p:cNvPicPr>
            <a:picLocks noChangeAspect="1" noChangeArrowheads="1"/>
          </p:cNvPicPr>
          <p:nvPr userDrawn="1"/>
        </p:nvPicPr>
        <p:blipFill>
          <a:blip r:embed="rId2">
            <a:extLst>
              <a:ext uri="{28A0092B-C50C-407E-A947-70E740481C1C}">
                <a14:useLocalDpi xmlns:a14="http://schemas.microsoft.com/office/drawing/2010/main" val="0"/>
              </a:ext>
            </a:extLst>
          </a:blip>
          <a:srcRect l="44270" b="62962"/>
          <a:stretch>
            <a:fillRect/>
          </a:stretch>
        </p:blipFill>
        <p:spPr bwMode="auto">
          <a:xfrm>
            <a:off x="5397501" y="0"/>
            <a:ext cx="67945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50"/>
          <p:cNvPicPr>
            <a:picLocks noChangeAspect="1" noChangeArrowheads="1"/>
          </p:cNvPicPr>
          <p:nvPr userDrawn="1"/>
        </p:nvPicPr>
        <p:blipFill>
          <a:blip r:embed="rId3">
            <a:extLst>
              <a:ext uri="{28A0092B-C50C-407E-A947-70E740481C1C}">
                <a14:useLocalDpi xmlns:a14="http://schemas.microsoft.com/office/drawing/2010/main" val="0"/>
              </a:ext>
            </a:extLst>
          </a:blip>
          <a:srcRect t="62778" r="20522" b="9521"/>
          <a:stretch>
            <a:fillRect/>
          </a:stretch>
        </p:blipFill>
        <p:spPr bwMode="auto">
          <a:xfrm>
            <a:off x="1" y="5956300"/>
            <a:ext cx="96901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631208"/>
      </p:ext>
    </p:extLst>
  </p:cSld>
  <p:clrMapOvr>
    <a:masterClrMapping/>
  </p:clrMapOvr>
  <p:transition spd="slow" advTm="3000">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10584" y="1"/>
            <a:ext cx="3778251" cy="6856413"/>
            <a:chOff x="-5" y="0"/>
            <a:chExt cx="1785" cy="4319"/>
          </a:xfrm>
        </p:grpSpPr>
        <p:sp>
          <p:nvSpPr>
            <p:cNvPr id="1032" name="Freeform 3"/>
            <p:cNvSpPr>
              <a:spLocks noChangeArrowheads="1"/>
            </p:cNvSpPr>
            <p:nvPr/>
          </p:nvSpPr>
          <p:spPr bwMode="auto">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nvGrpSpPr>
            <p:cNvPr id="1033" name="Group 4"/>
            <p:cNvGrpSpPr/>
            <p:nvPr/>
          </p:nvGrpSpPr>
          <p:grpSpPr bwMode="auto">
            <a:xfrm rot="14964908" flipH="1">
              <a:off x="104" y="2441"/>
              <a:ext cx="452" cy="444"/>
              <a:chOff x="1727" y="866"/>
              <a:chExt cx="129" cy="157"/>
            </a:xfrm>
          </p:grpSpPr>
          <p:sp>
            <p:nvSpPr>
              <p:cNvPr id="1071" name="Freeform 5"/>
              <p:cNvSpPr>
                <a:spLocks noChangeArrowheads="1"/>
              </p:cNvSpPr>
              <p:nvPr userDrawn="1"/>
            </p:nvSpPr>
            <p:spPr bwMode="auto">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72" name="Freeform 6"/>
              <p:cNvSpPr>
                <a:spLocks noChangeArrowheads="1"/>
              </p:cNvSpPr>
              <p:nvPr userDrawn="1"/>
            </p:nvSpPr>
            <p:spPr bwMode="auto">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73" name="Freeform 7"/>
              <p:cNvSpPr>
                <a:spLocks noChangeArrowheads="1"/>
              </p:cNvSpPr>
              <p:nvPr userDrawn="1"/>
            </p:nvSpPr>
            <p:spPr bwMode="auto">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sp>
          <p:nvSpPr>
            <p:cNvPr id="1034" name="Freeform 8"/>
            <p:cNvSpPr>
              <a:spLocks noChangeArrowheads="1"/>
            </p:cNvSpPr>
            <p:nvPr/>
          </p:nvSpPr>
          <p:spPr bwMode="auto">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nvGrpSpPr>
            <p:cNvPr id="1035" name="Group 9"/>
            <p:cNvGrpSpPr/>
            <p:nvPr/>
          </p:nvGrpSpPr>
          <p:grpSpPr bwMode="auto">
            <a:xfrm rot="416244">
              <a:off x="9" y="1746"/>
              <a:ext cx="1771" cy="1741"/>
              <a:chOff x="41" y="2787"/>
              <a:chExt cx="902" cy="833"/>
            </a:xfrm>
          </p:grpSpPr>
          <p:sp>
            <p:nvSpPr>
              <p:cNvPr id="1062" name="Freeform 10"/>
              <p:cNvSpPr>
                <a:spLocks noChangeArrowheads="1"/>
              </p:cNvSpPr>
              <p:nvPr userDrawn="1"/>
            </p:nvSpPr>
            <p:spPr bwMode="auto">
              <a:xfrm rot="373331" flipH="1">
                <a:off x="125" y="2787"/>
                <a:ext cx="313" cy="303"/>
              </a:xfrm>
              <a:custGeom>
                <a:avLst/>
                <a:gdLst>
                  <a:gd name="T0" fmla="*/ 66 w 217"/>
                  <a:gd name="T1" fmla="*/ 303 h 210"/>
                  <a:gd name="T2" fmla="*/ 53 w 217"/>
                  <a:gd name="T3" fmla="*/ 286 h 210"/>
                  <a:gd name="T4" fmla="*/ 38 w 217"/>
                  <a:gd name="T5" fmla="*/ 261 h 210"/>
                  <a:gd name="T6" fmla="*/ 22 w 217"/>
                  <a:gd name="T7" fmla="*/ 229 h 210"/>
                  <a:gd name="T8" fmla="*/ 7 w 217"/>
                  <a:gd name="T9" fmla="*/ 195 h 210"/>
                  <a:gd name="T10" fmla="*/ 0 w 217"/>
                  <a:gd name="T11" fmla="*/ 157 h 210"/>
                  <a:gd name="T12" fmla="*/ 1 w 217"/>
                  <a:gd name="T13" fmla="*/ 118 h 210"/>
                  <a:gd name="T14" fmla="*/ 13 w 217"/>
                  <a:gd name="T15" fmla="*/ 82 h 210"/>
                  <a:gd name="T16" fmla="*/ 39 w 217"/>
                  <a:gd name="T17" fmla="*/ 51 h 210"/>
                  <a:gd name="T18" fmla="*/ 65 w 217"/>
                  <a:gd name="T19" fmla="*/ 32 h 210"/>
                  <a:gd name="T20" fmla="*/ 87 w 217"/>
                  <a:gd name="T21" fmla="*/ 17 h 210"/>
                  <a:gd name="T22" fmla="*/ 104 w 217"/>
                  <a:gd name="T23" fmla="*/ 10 h 210"/>
                  <a:gd name="T24" fmla="*/ 117 w 217"/>
                  <a:gd name="T25" fmla="*/ 7 h 210"/>
                  <a:gd name="T26" fmla="*/ 127 w 217"/>
                  <a:gd name="T27" fmla="*/ 7 h 210"/>
                  <a:gd name="T28" fmla="*/ 150 w 217"/>
                  <a:gd name="T29" fmla="*/ 0 h 210"/>
                  <a:gd name="T30" fmla="*/ 213 w 217"/>
                  <a:gd name="T31" fmla="*/ 12 h 210"/>
                  <a:gd name="T32" fmla="*/ 231 w 217"/>
                  <a:gd name="T33" fmla="*/ 17 h 210"/>
                  <a:gd name="T34" fmla="*/ 248 w 217"/>
                  <a:gd name="T35" fmla="*/ 22 h 210"/>
                  <a:gd name="T36" fmla="*/ 263 w 217"/>
                  <a:gd name="T37" fmla="*/ 27 h 210"/>
                  <a:gd name="T38" fmla="*/ 274 w 217"/>
                  <a:gd name="T39" fmla="*/ 33 h 210"/>
                  <a:gd name="T40" fmla="*/ 286 w 217"/>
                  <a:gd name="T41" fmla="*/ 39 h 210"/>
                  <a:gd name="T42" fmla="*/ 296 w 217"/>
                  <a:gd name="T43" fmla="*/ 46 h 210"/>
                  <a:gd name="T44" fmla="*/ 304 w 217"/>
                  <a:gd name="T45" fmla="*/ 55 h 210"/>
                  <a:gd name="T46" fmla="*/ 313 w 217"/>
                  <a:gd name="T47" fmla="*/ 65 h 210"/>
                  <a:gd name="T48" fmla="*/ 296 w 217"/>
                  <a:gd name="T49" fmla="*/ 58 h 210"/>
                  <a:gd name="T50" fmla="*/ 280 w 217"/>
                  <a:gd name="T51" fmla="*/ 52 h 210"/>
                  <a:gd name="T52" fmla="*/ 264 w 217"/>
                  <a:gd name="T53" fmla="*/ 48 h 210"/>
                  <a:gd name="T54" fmla="*/ 248 w 217"/>
                  <a:gd name="T55" fmla="*/ 43 h 210"/>
                  <a:gd name="T56" fmla="*/ 235 w 217"/>
                  <a:gd name="T57" fmla="*/ 39 h 210"/>
                  <a:gd name="T58" fmla="*/ 221 w 217"/>
                  <a:gd name="T59" fmla="*/ 38 h 210"/>
                  <a:gd name="T60" fmla="*/ 206 w 217"/>
                  <a:gd name="T61" fmla="*/ 35 h 210"/>
                  <a:gd name="T62" fmla="*/ 193 w 217"/>
                  <a:gd name="T63" fmla="*/ 35 h 210"/>
                  <a:gd name="T64" fmla="*/ 180 w 217"/>
                  <a:gd name="T65" fmla="*/ 35 h 210"/>
                  <a:gd name="T66" fmla="*/ 167 w 217"/>
                  <a:gd name="T67" fmla="*/ 36 h 210"/>
                  <a:gd name="T68" fmla="*/ 154 w 217"/>
                  <a:gd name="T69" fmla="*/ 39 h 210"/>
                  <a:gd name="T70" fmla="*/ 143 w 217"/>
                  <a:gd name="T71" fmla="*/ 42 h 210"/>
                  <a:gd name="T72" fmla="*/ 131 w 217"/>
                  <a:gd name="T73" fmla="*/ 48 h 210"/>
                  <a:gd name="T74" fmla="*/ 118 w 217"/>
                  <a:gd name="T75" fmla="*/ 52 h 210"/>
                  <a:gd name="T76" fmla="*/ 107 w 217"/>
                  <a:gd name="T77" fmla="*/ 59 h 210"/>
                  <a:gd name="T78" fmla="*/ 95 w 217"/>
                  <a:gd name="T79" fmla="*/ 66 h 210"/>
                  <a:gd name="T80" fmla="*/ 75 w 217"/>
                  <a:gd name="T81" fmla="*/ 88 h 210"/>
                  <a:gd name="T82" fmla="*/ 61 w 217"/>
                  <a:gd name="T83" fmla="*/ 115 h 210"/>
                  <a:gd name="T84" fmla="*/ 53 w 217"/>
                  <a:gd name="T85" fmla="*/ 149 h 210"/>
                  <a:gd name="T86" fmla="*/ 50 w 217"/>
                  <a:gd name="T87" fmla="*/ 182 h 210"/>
                  <a:gd name="T88" fmla="*/ 50 w 217"/>
                  <a:gd name="T89" fmla="*/ 218 h 210"/>
                  <a:gd name="T90" fmla="*/ 55 w 217"/>
                  <a:gd name="T91" fmla="*/ 251 h 210"/>
                  <a:gd name="T92" fmla="*/ 59 w 217"/>
                  <a:gd name="T93" fmla="*/ 280 h 210"/>
                  <a:gd name="T94" fmla="*/ 66 w 217"/>
                  <a:gd name="T95" fmla="*/ 303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3" name="Freeform 11"/>
              <p:cNvSpPr>
                <a:spLocks noChangeArrowheads="1"/>
              </p:cNvSpPr>
              <p:nvPr userDrawn="1"/>
            </p:nvSpPr>
            <p:spPr bwMode="auto">
              <a:xfrm rot="373331" flipH="1">
                <a:off x="41" y="2843"/>
                <a:ext cx="262" cy="308"/>
              </a:xfrm>
              <a:custGeom>
                <a:avLst/>
                <a:gdLst>
                  <a:gd name="T0" fmla="*/ 157 w 182"/>
                  <a:gd name="T1" fmla="*/ 0 h 213"/>
                  <a:gd name="T2" fmla="*/ 161 w 182"/>
                  <a:gd name="T3" fmla="*/ 3 h 213"/>
                  <a:gd name="T4" fmla="*/ 170 w 182"/>
                  <a:gd name="T5" fmla="*/ 12 h 213"/>
                  <a:gd name="T6" fmla="*/ 183 w 182"/>
                  <a:gd name="T7" fmla="*/ 26 h 213"/>
                  <a:gd name="T8" fmla="*/ 197 w 182"/>
                  <a:gd name="T9" fmla="*/ 48 h 213"/>
                  <a:gd name="T10" fmla="*/ 209 w 182"/>
                  <a:gd name="T11" fmla="*/ 75 h 213"/>
                  <a:gd name="T12" fmla="*/ 216 w 182"/>
                  <a:gd name="T13" fmla="*/ 110 h 213"/>
                  <a:gd name="T14" fmla="*/ 216 w 182"/>
                  <a:gd name="T15" fmla="*/ 152 h 213"/>
                  <a:gd name="T16" fmla="*/ 207 w 182"/>
                  <a:gd name="T17" fmla="*/ 201 h 213"/>
                  <a:gd name="T18" fmla="*/ 202 w 182"/>
                  <a:gd name="T19" fmla="*/ 215 h 213"/>
                  <a:gd name="T20" fmla="*/ 196 w 182"/>
                  <a:gd name="T21" fmla="*/ 227 h 213"/>
                  <a:gd name="T22" fmla="*/ 189 w 182"/>
                  <a:gd name="T23" fmla="*/ 239 h 213"/>
                  <a:gd name="T24" fmla="*/ 180 w 182"/>
                  <a:gd name="T25" fmla="*/ 250 h 213"/>
                  <a:gd name="T26" fmla="*/ 168 w 182"/>
                  <a:gd name="T27" fmla="*/ 260 h 213"/>
                  <a:gd name="T28" fmla="*/ 158 w 182"/>
                  <a:gd name="T29" fmla="*/ 268 h 213"/>
                  <a:gd name="T30" fmla="*/ 147 w 182"/>
                  <a:gd name="T31" fmla="*/ 276 h 213"/>
                  <a:gd name="T32" fmla="*/ 132 w 182"/>
                  <a:gd name="T33" fmla="*/ 282 h 213"/>
                  <a:gd name="T34" fmla="*/ 118 w 182"/>
                  <a:gd name="T35" fmla="*/ 285 h 213"/>
                  <a:gd name="T36" fmla="*/ 104 w 182"/>
                  <a:gd name="T37" fmla="*/ 289 h 213"/>
                  <a:gd name="T38" fmla="*/ 88 w 182"/>
                  <a:gd name="T39" fmla="*/ 291 h 213"/>
                  <a:gd name="T40" fmla="*/ 71 w 182"/>
                  <a:gd name="T41" fmla="*/ 291 h 213"/>
                  <a:gd name="T42" fmla="*/ 53 w 182"/>
                  <a:gd name="T43" fmla="*/ 289 h 213"/>
                  <a:gd name="T44" fmla="*/ 36 w 182"/>
                  <a:gd name="T45" fmla="*/ 285 h 213"/>
                  <a:gd name="T46" fmla="*/ 17 w 182"/>
                  <a:gd name="T47" fmla="*/ 279 h 213"/>
                  <a:gd name="T48" fmla="*/ 0 w 182"/>
                  <a:gd name="T49" fmla="*/ 272 h 213"/>
                  <a:gd name="T50" fmla="*/ 16 w 182"/>
                  <a:gd name="T51" fmla="*/ 282 h 213"/>
                  <a:gd name="T52" fmla="*/ 32 w 182"/>
                  <a:gd name="T53" fmla="*/ 289 h 213"/>
                  <a:gd name="T54" fmla="*/ 48 w 182"/>
                  <a:gd name="T55" fmla="*/ 296 h 213"/>
                  <a:gd name="T56" fmla="*/ 62 w 182"/>
                  <a:gd name="T57" fmla="*/ 301 h 213"/>
                  <a:gd name="T58" fmla="*/ 76 w 182"/>
                  <a:gd name="T59" fmla="*/ 305 h 213"/>
                  <a:gd name="T60" fmla="*/ 91 w 182"/>
                  <a:gd name="T61" fmla="*/ 307 h 213"/>
                  <a:gd name="T62" fmla="*/ 105 w 182"/>
                  <a:gd name="T63" fmla="*/ 308 h 213"/>
                  <a:gd name="T64" fmla="*/ 119 w 182"/>
                  <a:gd name="T65" fmla="*/ 308 h 213"/>
                  <a:gd name="T66" fmla="*/ 131 w 182"/>
                  <a:gd name="T67" fmla="*/ 307 h 213"/>
                  <a:gd name="T68" fmla="*/ 144 w 182"/>
                  <a:gd name="T69" fmla="*/ 304 h 213"/>
                  <a:gd name="T70" fmla="*/ 155 w 182"/>
                  <a:gd name="T71" fmla="*/ 301 h 213"/>
                  <a:gd name="T72" fmla="*/ 167 w 182"/>
                  <a:gd name="T73" fmla="*/ 298 h 213"/>
                  <a:gd name="T74" fmla="*/ 177 w 182"/>
                  <a:gd name="T75" fmla="*/ 294 h 213"/>
                  <a:gd name="T76" fmla="*/ 187 w 182"/>
                  <a:gd name="T77" fmla="*/ 288 h 213"/>
                  <a:gd name="T78" fmla="*/ 196 w 182"/>
                  <a:gd name="T79" fmla="*/ 282 h 213"/>
                  <a:gd name="T80" fmla="*/ 204 w 182"/>
                  <a:gd name="T81" fmla="*/ 276 h 213"/>
                  <a:gd name="T82" fmla="*/ 227 w 182"/>
                  <a:gd name="T83" fmla="*/ 254 h 213"/>
                  <a:gd name="T84" fmla="*/ 243 w 182"/>
                  <a:gd name="T85" fmla="*/ 233 h 213"/>
                  <a:gd name="T86" fmla="*/ 253 w 182"/>
                  <a:gd name="T87" fmla="*/ 208 h 213"/>
                  <a:gd name="T88" fmla="*/ 258 w 182"/>
                  <a:gd name="T89" fmla="*/ 185 h 213"/>
                  <a:gd name="T90" fmla="*/ 261 w 182"/>
                  <a:gd name="T91" fmla="*/ 161 h 213"/>
                  <a:gd name="T92" fmla="*/ 261 w 182"/>
                  <a:gd name="T93" fmla="*/ 137 h 213"/>
                  <a:gd name="T94" fmla="*/ 262 w 182"/>
                  <a:gd name="T95" fmla="*/ 114 h 213"/>
                  <a:gd name="T96" fmla="*/ 249 w 182"/>
                  <a:gd name="T97" fmla="*/ 67 h 213"/>
                  <a:gd name="T98" fmla="*/ 225 w 182"/>
                  <a:gd name="T99" fmla="*/ 30 h 213"/>
                  <a:gd name="T100" fmla="*/ 217 w 182"/>
                  <a:gd name="T101" fmla="*/ 26 h 213"/>
                  <a:gd name="T102" fmla="*/ 212 w 182"/>
                  <a:gd name="T103" fmla="*/ 22 h 213"/>
                  <a:gd name="T104" fmla="*/ 204 w 182"/>
                  <a:gd name="T105" fmla="*/ 19 h 213"/>
                  <a:gd name="T106" fmla="*/ 199 w 182"/>
                  <a:gd name="T107" fmla="*/ 16 h 213"/>
                  <a:gd name="T108" fmla="*/ 190 w 182"/>
                  <a:gd name="T109" fmla="*/ 13 h 213"/>
                  <a:gd name="T110" fmla="*/ 181 w 182"/>
                  <a:gd name="T111" fmla="*/ 9 h 213"/>
                  <a:gd name="T112" fmla="*/ 171 w 182"/>
                  <a:gd name="T113" fmla="*/ 4 h 213"/>
                  <a:gd name="T114" fmla="*/ 157 w 182"/>
                  <a:gd name="T115" fmla="*/ 0 h 2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4" name="Freeform 12"/>
              <p:cNvSpPr>
                <a:spLocks noChangeArrowheads="1"/>
              </p:cNvSpPr>
              <p:nvPr userDrawn="1"/>
            </p:nvSpPr>
            <p:spPr bwMode="auto">
              <a:xfrm rot="373331" flipH="1">
                <a:off x="121" y="2907"/>
                <a:ext cx="93" cy="156"/>
              </a:xfrm>
              <a:custGeom>
                <a:avLst/>
                <a:gdLst>
                  <a:gd name="T0" fmla="*/ 68 w 128"/>
                  <a:gd name="T1" fmla="*/ 0 h 217"/>
                  <a:gd name="T2" fmla="*/ 76 w 128"/>
                  <a:gd name="T3" fmla="*/ 6 h 217"/>
                  <a:gd name="T4" fmla="*/ 84 w 128"/>
                  <a:gd name="T5" fmla="*/ 19 h 217"/>
                  <a:gd name="T6" fmla="*/ 89 w 128"/>
                  <a:gd name="T7" fmla="*/ 36 h 217"/>
                  <a:gd name="T8" fmla="*/ 93 w 128"/>
                  <a:gd name="T9" fmla="*/ 56 h 217"/>
                  <a:gd name="T10" fmla="*/ 92 w 128"/>
                  <a:gd name="T11" fmla="*/ 80 h 217"/>
                  <a:gd name="T12" fmla="*/ 84 w 128"/>
                  <a:gd name="T13" fmla="*/ 104 h 217"/>
                  <a:gd name="T14" fmla="*/ 68 w 128"/>
                  <a:gd name="T15" fmla="*/ 130 h 217"/>
                  <a:gd name="T16" fmla="*/ 44 w 128"/>
                  <a:gd name="T17" fmla="*/ 156 h 217"/>
                  <a:gd name="T18" fmla="*/ 36 w 128"/>
                  <a:gd name="T19" fmla="*/ 153 h 217"/>
                  <a:gd name="T20" fmla="*/ 28 w 128"/>
                  <a:gd name="T21" fmla="*/ 151 h 217"/>
                  <a:gd name="T22" fmla="*/ 19 w 128"/>
                  <a:gd name="T23" fmla="*/ 147 h 217"/>
                  <a:gd name="T24" fmla="*/ 12 w 128"/>
                  <a:gd name="T25" fmla="*/ 144 h 217"/>
                  <a:gd name="T26" fmla="*/ 6 w 128"/>
                  <a:gd name="T27" fmla="*/ 141 h 217"/>
                  <a:gd name="T28" fmla="*/ 1 w 128"/>
                  <a:gd name="T29" fmla="*/ 137 h 217"/>
                  <a:gd name="T30" fmla="*/ 0 w 128"/>
                  <a:gd name="T31" fmla="*/ 132 h 217"/>
                  <a:gd name="T32" fmla="*/ 1 w 128"/>
                  <a:gd name="T33" fmla="*/ 128 h 217"/>
                  <a:gd name="T34" fmla="*/ 9 w 128"/>
                  <a:gd name="T35" fmla="*/ 123 h 217"/>
                  <a:gd name="T36" fmla="*/ 21 w 128"/>
                  <a:gd name="T37" fmla="*/ 116 h 217"/>
                  <a:gd name="T38" fmla="*/ 33 w 128"/>
                  <a:gd name="T39" fmla="*/ 108 h 217"/>
                  <a:gd name="T40" fmla="*/ 46 w 128"/>
                  <a:gd name="T41" fmla="*/ 96 h 217"/>
                  <a:gd name="T42" fmla="*/ 57 w 128"/>
                  <a:gd name="T43" fmla="*/ 81 h 217"/>
                  <a:gd name="T44" fmla="*/ 66 w 128"/>
                  <a:gd name="T45" fmla="*/ 60 h 217"/>
                  <a:gd name="T46" fmla="*/ 70 w 128"/>
                  <a:gd name="T47" fmla="*/ 33 h 217"/>
                  <a:gd name="T48" fmla="*/ 68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5" name="Freeform 13"/>
              <p:cNvSpPr>
                <a:spLocks noChangeArrowheads="1"/>
              </p:cNvSpPr>
              <p:nvPr userDrawn="1"/>
            </p:nvSpPr>
            <p:spPr bwMode="auto">
              <a:xfrm rot="373331" flipH="1">
                <a:off x="313" y="3110"/>
                <a:ext cx="85" cy="93"/>
              </a:xfrm>
              <a:custGeom>
                <a:avLst/>
                <a:gdLst>
                  <a:gd name="T0" fmla="*/ 54 w 117"/>
                  <a:gd name="T1" fmla="*/ 0 h 132"/>
                  <a:gd name="T2" fmla="*/ 0 w 117"/>
                  <a:gd name="T3" fmla="*/ 18 h 132"/>
                  <a:gd name="T4" fmla="*/ 2 w 117"/>
                  <a:gd name="T5" fmla="*/ 18 h 132"/>
                  <a:gd name="T6" fmla="*/ 10 w 117"/>
                  <a:gd name="T7" fmla="*/ 20 h 132"/>
                  <a:gd name="T8" fmla="*/ 21 w 117"/>
                  <a:gd name="T9" fmla="*/ 25 h 132"/>
                  <a:gd name="T10" fmla="*/ 33 w 117"/>
                  <a:gd name="T11" fmla="*/ 33 h 132"/>
                  <a:gd name="T12" fmla="*/ 48 w 117"/>
                  <a:gd name="T13" fmla="*/ 44 h 132"/>
                  <a:gd name="T14" fmla="*/ 61 w 117"/>
                  <a:gd name="T15" fmla="*/ 56 h 132"/>
                  <a:gd name="T16" fmla="*/ 74 w 117"/>
                  <a:gd name="T17" fmla="*/ 73 h 132"/>
                  <a:gd name="T18" fmla="*/ 84 w 117"/>
                  <a:gd name="T19" fmla="*/ 93 h 132"/>
                  <a:gd name="T20" fmla="*/ 85 w 117"/>
                  <a:gd name="T21" fmla="*/ 85 h 132"/>
                  <a:gd name="T22" fmla="*/ 84 w 117"/>
                  <a:gd name="T23" fmla="*/ 75 h 132"/>
                  <a:gd name="T24" fmla="*/ 78 w 117"/>
                  <a:gd name="T25" fmla="*/ 63 h 132"/>
                  <a:gd name="T26" fmla="*/ 72 w 117"/>
                  <a:gd name="T27" fmla="*/ 52 h 132"/>
                  <a:gd name="T28" fmla="*/ 65 w 117"/>
                  <a:gd name="T29" fmla="*/ 41 h 132"/>
                  <a:gd name="T30" fmla="*/ 57 w 117"/>
                  <a:gd name="T31" fmla="*/ 32 h 132"/>
                  <a:gd name="T32" fmla="*/ 49 w 117"/>
                  <a:gd name="T33" fmla="*/ 25 h 132"/>
                  <a:gd name="T34" fmla="*/ 42 w 117"/>
                  <a:gd name="T35" fmla="*/ 23 h 132"/>
                  <a:gd name="T36" fmla="*/ 50 w 117"/>
                  <a:gd name="T37" fmla="*/ 20 h 132"/>
                  <a:gd name="T38" fmla="*/ 57 w 117"/>
                  <a:gd name="T39" fmla="*/ 20 h 132"/>
                  <a:gd name="T40" fmla="*/ 65 w 117"/>
                  <a:gd name="T41" fmla="*/ 18 h 132"/>
                  <a:gd name="T42" fmla="*/ 71 w 117"/>
                  <a:gd name="T43" fmla="*/ 18 h 132"/>
                  <a:gd name="T44" fmla="*/ 76 w 117"/>
                  <a:gd name="T45" fmla="*/ 17 h 132"/>
                  <a:gd name="T46" fmla="*/ 79 w 117"/>
                  <a:gd name="T47" fmla="*/ 16 h 132"/>
                  <a:gd name="T48" fmla="*/ 82 w 117"/>
                  <a:gd name="T49" fmla="*/ 15 h 132"/>
                  <a:gd name="T50" fmla="*/ 83 w 117"/>
                  <a:gd name="T51" fmla="*/ 15 h 132"/>
                  <a:gd name="T52" fmla="*/ 54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6" name="Freeform 14"/>
              <p:cNvSpPr>
                <a:spLocks noChangeArrowheads="1"/>
              </p:cNvSpPr>
              <p:nvPr userDrawn="1"/>
            </p:nvSpPr>
            <p:spPr bwMode="auto">
              <a:xfrm rot="373331" flipH="1">
                <a:off x="289" y="3134"/>
                <a:ext cx="21" cy="55"/>
              </a:xfrm>
              <a:custGeom>
                <a:avLst/>
                <a:gdLst>
                  <a:gd name="T0" fmla="*/ 21 w 29"/>
                  <a:gd name="T1" fmla="*/ 0 h 77"/>
                  <a:gd name="T2" fmla="*/ 17 w 29"/>
                  <a:gd name="T3" fmla="*/ 0 h 77"/>
                  <a:gd name="T4" fmla="*/ 12 w 29"/>
                  <a:gd name="T5" fmla="*/ 3 h 77"/>
                  <a:gd name="T6" fmla="*/ 7 w 29"/>
                  <a:gd name="T7" fmla="*/ 6 h 77"/>
                  <a:gd name="T8" fmla="*/ 3 w 29"/>
                  <a:gd name="T9" fmla="*/ 14 h 77"/>
                  <a:gd name="T10" fmla="*/ 1 w 29"/>
                  <a:gd name="T11" fmla="*/ 21 h 77"/>
                  <a:gd name="T12" fmla="*/ 0 w 29"/>
                  <a:gd name="T13" fmla="*/ 31 h 77"/>
                  <a:gd name="T14" fmla="*/ 2 w 29"/>
                  <a:gd name="T15" fmla="*/ 43 h 77"/>
                  <a:gd name="T16" fmla="*/ 8 w 29"/>
                  <a:gd name="T17" fmla="*/ 55 h 77"/>
                  <a:gd name="T18" fmla="*/ 11 w 29"/>
                  <a:gd name="T19" fmla="*/ 38 h 77"/>
                  <a:gd name="T20" fmla="*/ 14 w 29"/>
                  <a:gd name="T21" fmla="*/ 26 h 77"/>
                  <a:gd name="T22" fmla="*/ 17 w 29"/>
                  <a:gd name="T23" fmla="*/ 16 h 77"/>
                  <a:gd name="T24" fmla="*/ 21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nvGrpSpPr>
              <p:cNvPr id="1067" name="Group 15"/>
              <p:cNvGrpSpPr/>
              <p:nvPr userDrawn="1"/>
            </p:nvGrpSpPr>
            <p:grpSpPr bwMode="auto">
              <a:xfrm rot="10886446" flipH="1">
                <a:off x="335" y="3251"/>
                <a:ext cx="608" cy="369"/>
                <a:chOff x="-366" y="1704"/>
                <a:chExt cx="608" cy="369"/>
              </a:xfrm>
            </p:grpSpPr>
            <p:sp>
              <p:nvSpPr>
                <p:cNvPr id="1068" name="Freeform 16"/>
                <p:cNvSpPr>
                  <a:spLocks noChangeArrowheads="1"/>
                </p:cNvSpPr>
                <p:nvPr userDrawn="1"/>
              </p:nvSpPr>
              <p:spPr bwMode="auto">
                <a:xfrm rot="4200091">
                  <a:off x="-243" y="1806"/>
                  <a:ext cx="143" cy="390"/>
                </a:xfrm>
                <a:custGeom>
                  <a:avLst/>
                  <a:gdLst>
                    <a:gd name="T0" fmla="*/ 8 w 207"/>
                    <a:gd name="T1" fmla="*/ 30 h 564"/>
                    <a:gd name="T2" fmla="*/ 4 w 207"/>
                    <a:gd name="T3" fmla="*/ 50 h 564"/>
                    <a:gd name="T4" fmla="*/ 2 w 207"/>
                    <a:gd name="T5" fmla="*/ 68 h 564"/>
                    <a:gd name="T6" fmla="*/ 0 w 207"/>
                    <a:gd name="T7" fmla="*/ 86 h 564"/>
                    <a:gd name="T8" fmla="*/ 0 w 207"/>
                    <a:gd name="T9" fmla="*/ 104 h 564"/>
                    <a:gd name="T10" fmla="*/ 2 w 207"/>
                    <a:gd name="T11" fmla="*/ 124 h 564"/>
                    <a:gd name="T12" fmla="*/ 5 w 207"/>
                    <a:gd name="T13" fmla="*/ 146 h 564"/>
                    <a:gd name="T14" fmla="*/ 11 w 207"/>
                    <a:gd name="T15" fmla="*/ 171 h 564"/>
                    <a:gd name="T16" fmla="*/ 20 w 207"/>
                    <a:gd name="T17" fmla="*/ 198 h 564"/>
                    <a:gd name="T18" fmla="*/ 30 w 207"/>
                    <a:gd name="T19" fmla="*/ 225 h 564"/>
                    <a:gd name="T20" fmla="*/ 42 w 207"/>
                    <a:gd name="T21" fmla="*/ 252 h 564"/>
                    <a:gd name="T22" fmla="*/ 57 w 207"/>
                    <a:gd name="T23" fmla="*/ 281 h 564"/>
                    <a:gd name="T24" fmla="*/ 73 w 207"/>
                    <a:gd name="T25" fmla="*/ 308 h 564"/>
                    <a:gd name="T26" fmla="*/ 91 w 207"/>
                    <a:gd name="T27" fmla="*/ 334 h 564"/>
                    <a:gd name="T28" fmla="*/ 108 w 207"/>
                    <a:gd name="T29" fmla="*/ 357 h 564"/>
                    <a:gd name="T30" fmla="*/ 126 w 207"/>
                    <a:gd name="T31" fmla="*/ 376 h 564"/>
                    <a:gd name="T32" fmla="*/ 143 w 207"/>
                    <a:gd name="T33" fmla="*/ 390 h 564"/>
                    <a:gd name="T34" fmla="*/ 111 w 207"/>
                    <a:gd name="T35" fmla="*/ 346 h 564"/>
                    <a:gd name="T36" fmla="*/ 88 w 207"/>
                    <a:gd name="T37" fmla="*/ 310 h 564"/>
                    <a:gd name="T38" fmla="*/ 71 w 207"/>
                    <a:gd name="T39" fmla="*/ 280 h 564"/>
                    <a:gd name="T40" fmla="*/ 60 w 207"/>
                    <a:gd name="T41" fmla="*/ 254 h 564"/>
                    <a:gd name="T42" fmla="*/ 52 w 207"/>
                    <a:gd name="T43" fmla="*/ 233 h 564"/>
                    <a:gd name="T44" fmla="*/ 47 w 207"/>
                    <a:gd name="T45" fmla="*/ 214 h 564"/>
                    <a:gd name="T46" fmla="*/ 44 w 207"/>
                    <a:gd name="T47" fmla="*/ 197 h 564"/>
                    <a:gd name="T48" fmla="*/ 39 w 207"/>
                    <a:gd name="T49" fmla="*/ 180 h 564"/>
                    <a:gd name="T50" fmla="*/ 30 w 207"/>
                    <a:gd name="T51" fmla="*/ 142 h 564"/>
                    <a:gd name="T52" fmla="*/ 28 w 207"/>
                    <a:gd name="T53" fmla="*/ 97 h 564"/>
                    <a:gd name="T54" fmla="*/ 30 w 207"/>
                    <a:gd name="T55" fmla="*/ 47 h 564"/>
                    <a:gd name="T56" fmla="*/ 35 w 207"/>
                    <a:gd name="T57" fmla="*/ 0 h 564"/>
                    <a:gd name="T58" fmla="*/ 8 w 207"/>
                    <a:gd name="T59" fmla="*/ 30 h 5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9" name="Freeform 17"/>
                <p:cNvSpPr>
                  <a:spLocks noChangeArrowheads="1"/>
                </p:cNvSpPr>
                <p:nvPr userDrawn="1"/>
              </p:nvSpPr>
              <p:spPr bwMode="auto">
                <a:xfrm rot="4200091">
                  <a:off x="123" y="1760"/>
                  <a:ext cx="33" cy="160"/>
                </a:xfrm>
                <a:custGeom>
                  <a:avLst/>
                  <a:gdLst>
                    <a:gd name="T0" fmla="*/ 0 w 47"/>
                    <a:gd name="T1" fmla="*/ 13 h 232"/>
                    <a:gd name="T2" fmla="*/ 10 w 47"/>
                    <a:gd name="T3" fmla="*/ 38 h 232"/>
                    <a:gd name="T4" fmla="*/ 15 w 47"/>
                    <a:gd name="T5" fmla="*/ 70 h 232"/>
                    <a:gd name="T6" fmla="*/ 17 w 47"/>
                    <a:gd name="T7" fmla="*/ 110 h 232"/>
                    <a:gd name="T8" fmla="*/ 13 w 47"/>
                    <a:gd name="T9" fmla="*/ 160 h 232"/>
                    <a:gd name="T10" fmla="*/ 32 w 47"/>
                    <a:gd name="T11" fmla="*/ 150 h 232"/>
                    <a:gd name="T12" fmla="*/ 33 w 47"/>
                    <a:gd name="T13" fmla="*/ 123 h 232"/>
                    <a:gd name="T14" fmla="*/ 33 w 47"/>
                    <a:gd name="T15" fmla="*/ 97 h 232"/>
                    <a:gd name="T16" fmla="*/ 32 w 47"/>
                    <a:gd name="T17" fmla="*/ 71 h 232"/>
                    <a:gd name="T18" fmla="*/ 29 w 47"/>
                    <a:gd name="T19" fmla="*/ 49 h 232"/>
                    <a:gd name="T20" fmla="*/ 25 w 47"/>
                    <a:gd name="T21" fmla="*/ 36 h 232"/>
                    <a:gd name="T22" fmla="*/ 20 w 47"/>
                    <a:gd name="T23" fmla="*/ 23 h 232"/>
                    <a:gd name="T24" fmla="*/ 15 w 47"/>
                    <a:gd name="T25" fmla="*/ 12 h 232"/>
                    <a:gd name="T26" fmla="*/ 9 w 47"/>
                    <a:gd name="T27" fmla="*/ 0 h 232"/>
                    <a:gd name="T28" fmla="*/ 0 w 47"/>
                    <a:gd name="T29" fmla="*/ 13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70" name="Freeform 18"/>
                <p:cNvSpPr>
                  <a:spLocks noChangeArrowheads="1"/>
                </p:cNvSpPr>
                <p:nvPr userDrawn="1"/>
              </p:nvSpPr>
              <p:spPr bwMode="auto">
                <a:xfrm rot="4200091">
                  <a:off x="196" y="1720"/>
                  <a:ext cx="60" cy="27"/>
                </a:xfrm>
                <a:custGeom>
                  <a:avLst/>
                  <a:gdLst>
                    <a:gd name="T0" fmla="*/ 60 w 87"/>
                    <a:gd name="T1" fmla="*/ 15 h 40"/>
                    <a:gd name="T2" fmla="*/ 53 w 87"/>
                    <a:gd name="T3" fmla="*/ 11 h 40"/>
                    <a:gd name="T4" fmla="*/ 47 w 87"/>
                    <a:gd name="T5" fmla="*/ 8 h 40"/>
                    <a:gd name="T6" fmla="*/ 40 w 87"/>
                    <a:gd name="T7" fmla="*/ 5 h 40"/>
                    <a:gd name="T8" fmla="*/ 32 w 87"/>
                    <a:gd name="T9" fmla="*/ 3 h 40"/>
                    <a:gd name="T10" fmla="*/ 26 w 87"/>
                    <a:gd name="T11" fmla="*/ 2 h 40"/>
                    <a:gd name="T12" fmla="*/ 18 w 87"/>
                    <a:gd name="T13" fmla="*/ 1 h 40"/>
                    <a:gd name="T14" fmla="*/ 9 w 87"/>
                    <a:gd name="T15" fmla="*/ 0 h 40"/>
                    <a:gd name="T16" fmla="*/ 0 w 87"/>
                    <a:gd name="T17" fmla="*/ 1 h 40"/>
                    <a:gd name="T18" fmla="*/ 4 w 87"/>
                    <a:gd name="T19" fmla="*/ 4 h 40"/>
                    <a:gd name="T20" fmla="*/ 10 w 87"/>
                    <a:gd name="T21" fmla="*/ 7 h 40"/>
                    <a:gd name="T22" fmla="*/ 15 w 87"/>
                    <a:gd name="T23" fmla="*/ 9 h 40"/>
                    <a:gd name="T24" fmla="*/ 23 w 87"/>
                    <a:gd name="T25" fmla="*/ 12 h 40"/>
                    <a:gd name="T26" fmla="*/ 29 w 87"/>
                    <a:gd name="T27" fmla="*/ 15 h 40"/>
                    <a:gd name="T28" fmla="*/ 36 w 87"/>
                    <a:gd name="T29" fmla="*/ 18 h 40"/>
                    <a:gd name="T30" fmla="*/ 44 w 87"/>
                    <a:gd name="T31" fmla="*/ 22 h 40"/>
                    <a:gd name="T32" fmla="*/ 51 w 87"/>
                    <a:gd name="T33" fmla="*/ 27 h 40"/>
                    <a:gd name="T34" fmla="*/ 60 w 87"/>
                    <a:gd name="T35" fmla="*/ 15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grpSp>
        <p:grpSp>
          <p:nvGrpSpPr>
            <p:cNvPr id="1036" name="Group 19"/>
            <p:cNvGrpSpPr/>
            <p:nvPr/>
          </p:nvGrpSpPr>
          <p:grpSpPr bwMode="auto">
            <a:xfrm rot="6248562">
              <a:off x="343" y="3854"/>
              <a:ext cx="392" cy="424"/>
              <a:chOff x="1727" y="866"/>
              <a:chExt cx="129" cy="157"/>
            </a:xfrm>
          </p:grpSpPr>
          <p:sp>
            <p:nvSpPr>
              <p:cNvPr id="1059" name="Freeform 20"/>
              <p:cNvSpPr>
                <a:spLocks noChangeArrowheads="1"/>
              </p:cNvSpPr>
              <p:nvPr userDrawn="1"/>
            </p:nvSpPr>
            <p:spPr bwMode="auto">
              <a:xfrm>
                <a:off x="1727" y="867"/>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0" name="Freeform 21"/>
              <p:cNvSpPr>
                <a:spLocks noChangeArrowheads="1"/>
              </p:cNvSpPr>
              <p:nvPr userDrawn="1"/>
            </p:nvSpPr>
            <p:spPr bwMode="auto">
              <a:xfrm>
                <a:off x="1786" y="895"/>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1" name="Freeform 22"/>
              <p:cNvSpPr>
                <a:spLocks noChangeArrowheads="1"/>
              </p:cNvSpPr>
              <p:nvPr userDrawn="1"/>
            </p:nvSpPr>
            <p:spPr bwMode="auto">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grpSp>
          <p:nvGrpSpPr>
            <p:cNvPr id="1037" name="Group 23"/>
            <p:cNvGrpSpPr/>
            <p:nvPr/>
          </p:nvGrpSpPr>
          <p:grpSpPr bwMode="auto">
            <a:xfrm rot="5003157">
              <a:off x="249" y="1102"/>
              <a:ext cx="412" cy="500"/>
              <a:chOff x="1727" y="866"/>
              <a:chExt cx="129" cy="157"/>
            </a:xfrm>
          </p:grpSpPr>
          <p:sp>
            <p:nvSpPr>
              <p:cNvPr id="1056" name="Freeform 24"/>
              <p:cNvSpPr>
                <a:spLocks noChangeArrowheads="1"/>
              </p:cNvSpPr>
              <p:nvPr userDrawn="1"/>
            </p:nvSpPr>
            <p:spPr bwMode="auto">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7" name="Freeform 25"/>
              <p:cNvSpPr>
                <a:spLocks noChangeArrowheads="1"/>
              </p:cNvSpPr>
              <p:nvPr userDrawn="1"/>
            </p:nvSpPr>
            <p:spPr bwMode="auto">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8" name="Freeform 26"/>
              <p:cNvSpPr>
                <a:spLocks noChangeArrowheads="1"/>
              </p:cNvSpPr>
              <p:nvPr userDrawn="1"/>
            </p:nvSpPr>
            <p:spPr bwMode="auto">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grpSp>
          <p:nvGrpSpPr>
            <p:cNvPr id="1038" name="Group 27"/>
            <p:cNvGrpSpPr/>
            <p:nvPr/>
          </p:nvGrpSpPr>
          <p:grpSpPr bwMode="auto">
            <a:xfrm>
              <a:off x="815" y="0"/>
              <a:ext cx="345" cy="367"/>
              <a:chOff x="1727" y="866"/>
              <a:chExt cx="129" cy="157"/>
            </a:xfrm>
          </p:grpSpPr>
          <p:sp>
            <p:nvSpPr>
              <p:cNvPr id="1053" name="Freeform 28"/>
              <p:cNvSpPr>
                <a:spLocks noChangeArrowheads="1"/>
              </p:cNvSpPr>
              <p:nvPr userDrawn="1"/>
            </p:nvSpPr>
            <p:spPr bwMode="auto">
              <a:xfrm>
                <a:off x="1727" y="866"/>
                <a:ext cx="41" cy="59"/>
              </a:xfrm>
              <a:custGeom>
                <a:avLst/>
                <a:gdLst>
                  <a:gd name="T0" fmla="*/ 41 w 83"/>
                  <a:gd name="T1" fmla="*/ 14 h 117"/>
                  <a:gd name="T2" fmla="*/ 13 w 83"/>
                  <a:gd name="T3" fmla="*/ 0 h 117"/>
                  <a:gd name="T4" fmla="*/ 0 w 83"/>
                  <a:gd name="T5" fmla="*/ 59 h 117"/>
                  <a:gd name="T6" fmla="*/ 41 w 83"/>
                  <a:gd name="T7" fmla="*/ 14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4" name="Freeform 29"/>
              <p:cNvSpPr>
                <a:spLocks noChangeArrowheads="1"/>
              </p:cNvSpPr>
              <p:nvPr userDrawn="1"/>
            </p:nvSpPr>
            <p:spPr bwMode="auto">
              <a:xfrm>
                <a:off x="1786" y="894"/>
                <a:ext cx="70" cy="49"/>
              </a:xfrm>
              <a:custGeom>
                <a:avLst/>
                <a:gdLst>
                  <a:gd name="T0" fmla="*/ 0 w 140"/>
                  <a:gd name="T1" fmla="*/ 49 h 98"/>
                  <a:gd name="T2" fmla="*/ 59 w 140"/>
                  <a:gd name="T3" fmla="*/ 0 h 98"/>
                  <a:gd name="T4" fmla="*/ 70 w 140"/>
                  <a:gd name="T5" fmla="*/ 25 h 98"/>
                  <a:gd name="T6" fmla="*/ 0 w 140"/>
                  <a:gd name="T7" fmla="*/ 49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5" name="Freeform 30"/>
              <p:cNvSpPr>
                <a:spLocks noChangeArrowheads="1"/>
              </p:cNvSpPr>
              <p:nvPr userDrawn="1"/>
            </p:nvSpPr>
            <p:spPr bwMode="auto">
              <a:xfrm>
                <a:off x="1772" y="998"/>
                <a:ext cx="73" cy="25"/>
              </a:xfrm>
              <a:custGeom>
                <a:avLst/>
                <a:gdLst>
                  <a:gd name="T0" fmla="*/ 0 w 145"/>
                  <a:gd name="T1" fmla="*/ 4 h 49"/>
                  <a:gd name="T2" fmla="*/ 73 w 145"/>
                  <a:gd name="T3" fmla="*/ 0 h 49"/>
                  <a:gd name="T4" fmla="*/ 66 w 145"/>
                  <a:gd name="T5" fmla="*/ 25 h 49"/>
                  <a:gd name="T6" fmla="*/ 0 w 145"/>
                  <a:gd name="T7" fmla="*/ 4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sp>
          <p:nvSpPr>
            <p:cNvPr id="1039" name="Freeform 31"/>
            <p:cNvSpPr>
              <a:spLocks noChangeArrowheads="1"/>
            </p:cNvSpPr>
            <p:nvPr/>
          </p:nvSpPr>
          <p:spPr bwMode="auto">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0" name="Freeform 32"/>
            <p:cNvSpPr>
              <a:spLocks noChangeArrowheads="1"/>
            </p:cNvSpPr>
            <p:nvPr/>
          </p:nvSpPr>
          <p:spPr bwMode="auto">
            <a:xfrm rot="828663">
              <a:off x="242" y="3404"/>
              <a:ext cx="132" cy="167"/>
            </a:xfrm>
            <a:custGeom>
              <a:avLst/>
              <a:gdLst>
                <a:gd name="T0" fmla="*/ 0 w 109"/>
                <a:gd name="T1" fmla="*/ 0 h 156"/>
                <a:gd name="T2" fmla="*/ 6 w 109"/>
                <a:gd name="T3" fmla="*/ 1 h 156"/>
                <a:gd name="T4" fmla="*/ 22 w 109"/>
                <a:gd name="T5" fmla="*/ 5 h 156"/>
                <a:gd name="T6" fmla="*/ 45 w 109"/>
                <a:gd name="T7" fmla="*/ 13 h 156"/>
                <a:gd name="T8" fmla="*/ 70 w 109"/>
                <a:gd name="T9" fmla="*/ 26 h 156"/>
                <a:gd name="T10" fmla="*/ 94 w 109"/>
                <a:gd name="T11" fmla="*/ 47 h 156"/>
                <a:gd name="T12" fmla="*/ 116 w 109"/>
                <a:gd name="T13" fmla="*/ 76 h 156"/>
                <a:gd name="T14" fmla="*/ 130 w 109"/>
                <a:gd name="T15" fmla="*/ 116 h 156"/>
                <a:gd name="T16" fmla="*/ 132 w 109"/>
                <a:gd name="T17" fmla="*/ 167 h 156"/>
                <a:gd name="T18" fmla="*/ 127 w 109"/>
                <a:gd name="T19" fmla="*/ 167 h 156"/>
                <a:gd name="T20" fmla="*/ 120 w 109"/>
                <a:gd name="T21" fmla="*/ 167 h 156"/>
                <a:gd name="T22" fmla="*/ 113 w 109"/>
                <a:gd name="T23" fmla="*/ 167 h 156"/>
                <a:gd name="T24" fmla="*/ 105 w 109"/>
                <a:gd name="T25" fmla="*/ 165 h 156"/>
                <a:gd name="T26" fmla="*/ 98 w 109"/>
                <a:gd name="T27" fmla="*/ 164 h 156"/>
                <a:gd name="T28" fmla="*/ 90 w 109"/>
                <a:gd name="T29" fmla="*/ 161 h 156"/>
                <a:gd name="T30" fmla="*/ 80 w 109"/>
                <a:gd name="T31" fmla="*/ 155 h 156"/>
                <a:gd name="T32" fmla="*/ 70 w 109"/>
                <a:gd name="T33" fmla="*/ 149 h 156"/>
                <a:gd name="T34" fmla="*/ 64 w 109"/>
                <a:gd name="T35" fmla="*/ 135 h 156"/>
                <a:gd name="T36" fmla="*/ 64 w 109"/>
                <a:gd name="T37" fmla="*/ 119 h 156"/>
                <a:gd name="T38" fmla="*/ 68 w 109"/>
                <a:gd name="T39" fmla="*/ 103 h 156"/>
                <a:gd name="T40" fmla="*/ 71 w 109"/>
                <a:gd name="T41" fmla="*/ 86 h 156"/>
                <a:gd name="T42" fmla="*/ 68 w 109"/>
                <a:gd name="T43" fmla="*/ 66 h 156"/>
                <a:gd name="T44" fmla="*/ 58 w 109"/>
                <a:gd name="T45" fmla="*/ 46 h 156"/>
                <a:gd name="T46" fmla="*/ 38 w 109"/>
                <a:gd name="T47" fmla="*/ 25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1" name="Freeform 33"/>
            <p:cNvSpPr>
              <a:spLocks noChangeArrowheads="1"/>
            </p:cNvSpPr>
            <p:nvPr/>
          </p:nvSpPr>
          <p:spPr bwMode="auto">
            <a:xfrm rot="828663">
              <a:off x="266" y="3592"/>
              <a:ext cx="66" cy="43"/>
            </a:xfrm>
            <a:custGeom>
              <a:avLst/>
              <a:gdLst>
                <a:gd name="T0" fmla="*/ 0 w 54"/>
                <a:gd name="T1" fmla="*/ 0 h 40"/>
                <a:gd name="T2" fmla="*/ 1 w 54"/>
                <a:gd name="T3" fmla="*/ 1 h 40"/>
                <a:gd name="T4" fmla="*/ 7 w 54"/>
                <a:gd name="T5" fmla="*/ 3 h 40"/>
                <a:gd name="T6" fmla="*/ 16 w 54"/>
                <a:gd name="T7" fmla="*/ 9 h 40"/>
                <a:gd name="T8" fmla="*/ 26 w 54"/>
                <a:gd name="T9" fmla="*/ 13 h 40"/>
                <a:gd name="T10" fmla="*/ 35 w 54"/>
                <a:gd name="T11" fmla="*/ 16 h 40"/>
                <a:gd name="T12" fmla="*/ 46 w 54"/>
                <a:gd name="T13" fmla="*/ 18 h 40"/>
                <a:gd name="T14" fmla="*/ 56 w 54"/>
                <a:gd name="T15" fmla="*/ 19 h 40"/>
                <a:gd name="T16" fmla="*/ 66 w 54"/>
                <a:gd name="T17" fmla="*/ 17 h 40"/>
                <a:gd name="T18" fmla="*/ 65 w 54"/>
                <a:gd name="T19" fmla="*/ 27 h 40"/>
                <a:gd name="T20" fmla="*/ 61 w 54"/>
                <a:gd name="T21" fmla="*/ 35 h 40"/>
                <a:gd name="T22" fmla="*/ 54 w 54"/>
                <a:gd name="T23" fmla="*/ 41 h 40"/>
                <a:gd name="T24" fmla="*/ 45 w 54"/>
                <a:gd name="T25" fmla="*/ 43 h 40"/>
                <a:gd name="T26" fmla="*/ 34 w 54"/>
                <a:gd name="T27" fmla="*/ 42 h 40"/>
                <a:gd name="T28" fmla="*/ 23 w 54"/>
                <a:gd name="T29" fmla="*/ 34 h 40"/>
                <a:gd name="T30" fmla="*/ 12 w 54"/>
                <a:gd name="T31" fmla="*/ 22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2" name="Freeform 34"/>
            <p:cNvSpPr>
              <a:spLocks noChangeArrowheads="1"/>
            </p:cNvSpPr>
            <p:nvPr/>
          </p:nvSpPr>
          <p:spPr bwMode="auto">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3" name="Freeform 35"/>
            <p:cNvSpPr>
              <a:spLocks noChangeArrowheads="1"/>
            </p:cNvSpPr>
            <p:nvPr/>
          </p:nvSpPr>
          <p:spPr bwMode="auto">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4" name="Freeform 36"/>
            <p:cNvSpPr>
              <a:spLocks noChangeArrowheads="1"/>
            </p:cNvSpPr>
            <p:nvPr/>
          </p:nvSpPr>
          <p:spPr bwMode="auto">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5" name="Freeform 37"/>
            <p:cNvSpPr>
              <a:spLocks noChangeArrowheads="1"/>
            </p:cNvSpPr>
            <p:nvPr/>
          </p:nvSpPr>
          <p:spPr bwMode="auto">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6" name="Freeform 38"/>
            <p:cNvSpPr>
              <a:spLocks noChangeArrowheads="1"/>
            </p:cNvSpPr>
            <p:nvPr/>
          </p:nvSpPr>
          <p:spPr bwMode="auto">
            <a:xfrm rot="1584153">
              <a:off x="20" y="410"/>
              <a:ext cx="344" cy="245"/>
            </a:xfrm>
            <a:custGeom>
              <a:avLst/>
              <a:gdLst>
                <a:gd name="T0" fmla="*/ 0 w 257"/>
                <a:gd name="T1" fmla="*/ 0 h 237"/>
                <a:gd name="T2" fmla="*/ 0 w 257"/>
                <a:gd name="T3" fmla="*/ 26 h 237"/>
                <a:gd name="T4" fmla="*/ 4 w 257"/>
                <a:gd name="T5" fmla="*/ 52 h 237"/>
                <a:gd name="T6" fmla="*/ 8 w 257"/>
                <a:gd name="T7" fmla="*/ 78 h 237"/>
                <a:gd name="T8" fmla="*/ 15 w 257"/>
                <a:gd name="T9" fmla="*/ 101 h 237"/>
                <a:gd name="T10" fmla="*/ 24 w 257"/>
                <a:gd name="T11" fmla="*/ 123 h 237"/>
                <a:gd name="T12" fmla="*/ 36 w 257"/>
                <a:gd name="T13" fmla="*/ 146 h 237"/>
                <a:gd name="T14" fmla="*/ 51 w 257"/>
                <a:gd name="T15" fmla="*/ 166 h 237"/>
                <a:gd name="T16" fmla="*/ 68 w 257"/>
                <a:gd name="T17" fmla="*/ 184 h 237"/>
                <a:gd name="T18" fmla="*/ 90 w 257"/>
                <a:gd name="T19" fmla="*/ 201 h 237"/>
                <a:gd name="T20" fmla="*/ 115 w 257"/>
                <a:gd name="T21" fmla="*/ 215 h 237"/>
                <a:gd name="T22" fmla="*/ 142 w 257"/>
                <a:gd name="T23" fmla="*/ 226 h 237"/>
                <a:gd name="T24" fmla="*/ 175 w 257"/>
                <a:gd name="T25" fmla="*/ 236 h 237"/>
                <a:gd name="T26" fmla="*/ 211 w 257"/>
                <a:gd name="T27" fmla="*/ 242 h 237"/>
                <a:gd name="T28" fmla="*/ 252 w 257"/>
                <a:gd name="T29" fmla="*/ 245 h 237"/>
                <a:gd name="T30" fmla="*/ 294 w 257"/>
                <a:gd name="T31" fmla="*/ 244 h 237"/>
                <a:gd name="T32" fmla="*/ 344 w 257"/>
                <a:gd name="T33" fmla="*/ 240 h 237"/>
                <a:gd name="T34" fmla="*/ 300 w 257"/>
                <a:gd name="T35" fmla="*/ 235 h 237"/>
                <a:gd name="T36" fmla="*/ 261 w 257"/>
                <a:gd name="T37" fmla="*/ 227 h 237"/>
                <a:gd name="T38" fmla="*/ 228 w 257"/>
                <a:gd name="T39" fmla="*/ 219 h 237"/>
                <a:gd name="T40" fmla="*/ 198 w 257"/>
                <a:gd name="T41" fmla="*/ 211 h 237"/>
                <a:gd name="T42" fmla="*/ 171 w 257"/>
                <a:gd name="T43" fmla="*/ 200 h 237"/>
                <a:gd name="T44" fmla="*/ 150 w 257"/>
                <a:gd name="T45" fmla="*/ 188 h 237"/>
                <a:gd name="T46" fmla="*/ 130 w 257"/>
                <a:gd name="T47" fmla="*/ 175 h 237"/>
                <a:gd name="T48" fmla="*/ 112 w 257"/>
                <a:gd name="T49" fmla="*/ 160 h 237"/>
                <a:gd name="T50" fmla="*/ 96 w 257"/>
                <a:gd name="T51" fmla="*/ 146 h 237"/>
                <a:gd name="T52" fmla="*/ 82 w 257"/>
                <a:gd name="T53" fmla="*/ 129 h 237"/>
                <a:gd name="T54" fmla="*/ 70 w 257"/>
                <a:gd name="T55" fmla="*/ 111 h 237"/>
                <a:gd name="T56" fmla="*/ 58 w 257"/>
                <a:gd name="T57" fmla="*/ 91 h 237"/>
                <a:gd name="T58" fmla="*/ 44 w 257"/>
                <a:gd name="T59" fmla="*/ 71 h 237"/>
                <a:gd name="T60" fmla="*/ 31 w 257"/>
                <a:gd name="T61" fmla="*/ 49 h 237"/>
                <a:gd name="T62" fmla="*/ 16 w 257"/>
                <a:gd name="T63" fmla="*/ 25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7" name="Freeform 39"/>
            <p:cNvSpPr>
              <a:spLocks noChangeArrowheads="1"/>
            </p:cNvSpPr>
            <p:nvPr/>
          </p:nvSpPr>
          <p:spPr bwMode="auto">
            <a:xfrm rot="1584153">
              <a:off x="242" y="756"/>
              <a:ext cx="167" cy="115"/>
            </a:xfrm>
            <a:custGeom>
              <a:avLst/>
              <a:gdLst>
                <a:gd name="T0" fmla="*/ 104 w 124"/>
                <a:gd name="T1" fmla="*/ 0 h 110"/>
                <a:gd name="T2" fmla="*/ 167 w 124"/>
                <a:gd name="T3" fmla="*/ 113 h 110"/>
                <a:gd name="T4" fmla="*/ 162 w 124"/>
                <a:gd name="T5" fmla="*/ 112 h 110"/>
                <a:gd name="T6" fmla="*/ 144 w 124"/>
                <a:gd name="T7" fmla="*/ 110 h 110"/>
                <a:gd name="T8" fmla="*/ 120 w 124"/>
                <a:gd name="T9" fmla="*/ 106 h 110"/>
                <a:gd name="T10" fmla="*/ 92 w 124"/>
                <a:gd name="T11" fmla="*/ 104 h 110"/>
                <a:gd name="T12" fmla="*/ 61 w 124"/>
                <a:gd name="T13" fmla="*/ 101 h 110"/>
                <a:gd name="T14" fmla="*/ 34 w 124"/>
                <a:gd name="T15" fmla="*/ 102 h 110"/>
                <a:gd name="T16" fmla="*/ 12 w 124"/>
                <a:gd name="T17" fmla="*/ 107 h 110"/>
                <a:gd name="T18" fmla="*/ 0 w 124"/>
                <a:gd name="T19" fmla="*/ 115 h 110"/>
                <a:gd name="T20" fmla="*/ 5 w 124"/>
                <a:gd name="T21" fmla="*/ 102 h 110"/>
                <a:gd name="T22" fmla="*/ 11 w 124"/>
                <a:gd name="T23" fmla="*/ 93 h 110"/>
                <a:gd name="T24" fmla="*/ 22 w 124"/>
                <a:gd name="T25" fmla="*/ 86 h 110"/>
                <a:gd name="T26" fmla="*/ 34 w 124"/>
                <a:gd name="T27" fmla="*/ 79 h 110"/>
                <a:gd name="T28" fmla="*/ 48 w 124"/>
                <a:gd name="T29" fmla="*/ 75 h 110"/>
                <a:gd name="T30" fmla="*/ 63 w 124"/>
                <a:gd name="T31" fmla="*/ 74 h 110"/>
                <a:gd name="T32" fmla="*/ 79 w 124"/>
                <a:gd name="T33" fmla="*/ 74 h 110"/>
                <a:gd name="T34" fmla="*/ 97 w 124"/>
                <a:gd name="T35" fmla="*/ 77 h 110"/>
                <a:gd name="T36" fmla="*/ 98 w 124"/>
                <a:gd name="T37" fmla="*/ 74 h 110"/>
                <a:gd name="T38" fmla="*/ 94 w 124"/>
                <a:gd name="T39" fmla="*/ 59 h 110"/>
                <a:gd name="T40" fmla="*/ 90 w 124"/>
                <a:gd name="T41" fmla="*/ 40 h 110"/>
                <a:gd name="T42" fmla="*/ 88 w 124"/>
                <a:gd name="T43" fmla="*/ 31 h 110"/>
                <a:gd name="T44" fmla="*/ 85 w 124"/>
                <a:gd name="T45" fmla="*/ 31 h 110"/>
                <a:gd name="T46" fmla="*/ 82 w 124"/>
                <a:gd name="T47" fmla="*/ 30 h 110"/>
                <a:gd name="T48" fmla="*/ 79 w 124"/>
                <a:gd name="T49" fmla="*/ 27 h 110"/>
                <a:gd name="T50" fmla="*/ 77 w 124"/>
                <a:gd name="T51" fmla="*/ 24 h 110"/>
                <a:gd name="T52" fmla="*/ 77 w 124"/>
                <a:gd name="T53" fmla="*/ 20 h 110"/>
                <a:gd name="T54" fmla="*/ 79 w 124"/>
                <a:gd name="T55" fmla="*/ 15 h 110"/>
                <a:gd name="T56" fmla="*/ 89 w 124"/>
                <a:gd name="T57" fmla="*/ 8 h 110"/>
                <a:gd name="T58" fmla="*/ 104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8" name="Freeform 40"/>
            <p:cNvSpPr>
              <a:spLocks noChangeArrowheads="1"/>
            </p:cNvSpPr>
            <p:nvPr/>
          </p:nvSpPr>
          <p:spPr bwMode="auto">
            <a:xfrm rot="1584153">
              <a:off x="574" y="286"/>
              <a:ext cx="147" cy="160"/>
            </a:xfrm>
            <a:custGeom>
              <a:avLst/>
              <a:gdLst>
                <a:gd name="T0" fmla="*/ 0 w 109"/>
                <a:gd name="T1" fmla="*/ 0 h 156"/>
                <a:gd name="T2" fmla="*/ 7 w 109"/>
                <a:gd name="T3" fmla="*/ 1 h 156"/>
                <a:gd name="T4" fmla="*/ 24 w 109"/>
                <a:gd name="T5" fmla="*/ 5 h 156"/>
                <a:gd name="T6" fmla="*/ 50 w 109"/>
                <a:gd name="T7" fmla="*/ 12 h 156"/>
                <a:gd name="T8" fmla="*/ 78 w 109"/>
                <a:gd name="T9" fmla="*/ 25 h 156"/>
                <a:gd name="T10" fmla="*/ 105 w 109"/>
                <a:gd name="T11" fmla="*/ 45 h 156"/>
                <a:gd name="T12" fmla="*/ 129 w 109"/>
                <a:gd name="T13" fmla="*/ 73 h 156"/>
                <a:gd name="T14" fmla="*/ 144 w 109"/>
                <a:gd name="T15" fmla="*/ 111 h 156"/>
                <a:gd name="T16" fmla="*/ 147 w 109"/>
                <a:gd name="T17" fmla="*/ 160 h 156"/>
                <a:gd name="T18" fmla="*/ 142 w 109"/>
                <a:gd name="T19" fmla="*/ 160 h 156"/>
                <a:gd name="T20" fmla="*/ 134 w 109"/>
                <a:gd name="T21" fmla="*/ 160 h 156"/>
                <a:gd name="T22" fmla="*/ 125 w 109"/>
                <a:gd name="T23" fmla="*/ 160 h 156"/>
                <a:gd name="T24" fmla="*/ 117 w 109"/>
                <a:gd name="T25" fmla="*/ 158 h 156"/>
                <a:gd name="T26" fmla="*/ 109 w 109"/>
                <a:gd name="T27" fmla="*/ 157 h 156"/>
                <a:gd name="T28" fmla="*/ 100 w 109"/>
                <a:gd name="T29" fmla="*/ 154 h 156"/>
                <a:gd name="T30" fmla="*/ 89 w 109"/>
                <a:gd name="T31" fmla="*/ 149 h 156"/>
                <a:gd name="T32" fmla="*/ 78 w 109"/>
                <a:gd name="T33" fmla="*/ 143 h 156"/>
                <a:gd name="T34" fmla="*/ 71 w 109"/>
                <a:gd name="T35" fmla="*/ 129 h 156"/>
                <a:gd name="T36" fmla="*/ 71 w 109"/>
                <a:gd name="T37" fmla="*/ 114 h 156"/>
                <a:gd name="T38" fmla="*/ 76 w 109"/>
                <a:gd name="T39" fmla="*/ 98 h 156"/>
                <a:gd name="T40" fmla="*/ 80 w 109"/>
                <a:gd name="T41" fmla="*/ 82 h 156"/>
                <a:gd name="T42" fmla="*/ 76 w 109"/>
                <a:gd name="T43" fmla="*/ 64 h 156"/>
                <a:gd name="T44" fmla="*/ 65 w 109"/>
                <a:gd name="T45" fmla="*/ 44 h 156"/>
                <a:gd name="T46" fmla="*/ 42 w 109"/>
                <a:gd name="T47" fmla="*/ 24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9" name="Freeform 41"/>
            <p:cNvSpPr>
              <a:spLocks noChangeArrowheads="1"/>
            </p:cNvSpPr>
            <p:nvPr/>
          </p:nvSpPr>
          <p:spPr bwMode="auto">
            <a:xfrm rot="1584153">
              <a:off x="236" y="721"/>
              <a:ext cx="62" cy="97"/>
            </a:xfrm>
            <a:custGeom>
              <a:avLst/>
              <a:gdLst>
                <a:gd name="T0" fmla="*/ 42 w 46"/>
                <a:gd name="T1" fmla="*/ 0 h 94"/>
                <a:gd name="T2" fmla="*/ 27 w 46"/>
                <a:gd name="T3" fmla="*/ 39 h 94"/>
                <a:gd name="T4" fmla="*/ 20 w 46"/>
                <a:gd name="T5" fmla="*/ 64 h 94"/>
                <a:gd name="T6" fmla="*/ 15 w 46"/>
                <a:gd name="T7" fmla="*/ 82 h 94"/>
                <a:gd name="T8" fmla="*/ 0 w 46"/>
                <a:gd name="T9" fmla="*/ 97 h 94"/>
                <a:gd name="T10" fmla="*/ 16 w 46"/>
                <a:gd name="T11" fmla="*/ 91 h 94"/>
                <a:gd name="T12" fmla="*/ 31 w 46"/>
                <a:gd name="T13" fmla="*/ 83 h 94"/>
                <a:gd name="T14" fmla="*/ 43 w 46"/>
                <a:gd name="T15" fmla="*/ 71 h 94"/>
                <a:gd name="T16" fmla="*/ 54 w 46"/>
                <a:gd name="T17" fmla="*/ 59 h 94"/>
                <a:gd name="T18" fmla="*/ 61 w 46"/>
                <a:gd name="T19" fmla="*/ 45 h 94"/>
                <a:gd name="T20" fmla="*/ 62 w 46"/>
                <a:gd name="T21" fmla="*/ 31 h 94"/>
                <a:gd name="T22" fmla="*/ 57 w 46"/>
                <a:gd name="T23" fmla="*/ 15 h 94"/>
                <a:gd name="T24" fmla="*/ 42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0" name="Freeform 42"/>
            <p:cNvSpPr>
              <a:spLocks noChangeArrowheads="1"/>
            </p:cNvSpPr>
            <p:nvPr/>
          </p:nvSpPr>
          <p:spPr bwMode="auto">
            <a:xfrm rot="1584153">
              <a:off x="585" y="466"/>
              <a:ext cx="72" cy="41"/>
            </a:xfrm>
            <a:custGeom>
              <a:avLst/>
              <a:gdLst>
                <a:gd name="T0" fmla="*/ 0 w 54"/>
                <a:gd name="T1" fmla="*/ 0 h 40"/>
                <a:gd name="T2" fmla="*/ 1 w 54"/>
                <a:gd name="T3" fmla="*/ 1 h 40"/>
                <a:gd name="T4" fmla="*/ 8 w 54"/>
                <a:gd name="T5" fmla="*/ 3 h 40"/>
                <a:gd name="T6" fmla="*/ 17 w 54"/>
                <a:gd name="T7" fmla="*/ 8 h 40"/>
                <a:gd name="T8" fmla="*/ 28 w 54"/>
                <a:gd name="T9" fmla="*/ 12 h 40"/>
                <a:gd name="T10" fmla="*/ 39 w 54"/>
                <a:gd name="T11" fmla="*/ 15 h 40"/>
                <a:gd name="T12" fmla="*/ 51 w 54"/>
                <a:gd name="T13" fmla="*/ 17 h 40"/>
                <a:gd name="T14" fmla="*/ 61 w 54"/>
                <a:gd name="T15" fmla="*/ 18 h 40"/>
                <a:gd name="T16" fmla="*/ 72 w 54"/>
                <a:gd name="T17" fmla="*/ 16 h 40"/>
                <a:gd name="T18" fmla="*/ 71 w 54"/>
                <a:gd name="T19" fmla="*/ 26 h 40"/>
                <a:gd name="T20" fmla="*/ 67 w 54"/>
                <a:gd name="T21" fmla="*/ 34 h 40"/>
                <a:gd name="T22" fmla="*/ 59 w 54"/>
                <a:gd name="T23" fmla="*/ 39 h 40"/>
                <a:gd name="T24" fmla="*/ 49 w 54"/>
                <a:gd name="T25" fmla="*/ 41 h 40"/>
                <a:gd name="T26" fmla="*/ 37 w 54"/>
                <a:gd name="T27" fmla="*/ 40 h 40"/>
                <a:gd name="T28" fmla="*/ 25 w 54"/>
                <a:gd name="T29" fmla="*/ 33 h 40"/>
                <a:gd name="T30" fmla="*/ 13 w 54"/>
                <a:gd name="T31" fmla="*/ 21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1" name="Freeform 43"/>
            <p:cNvSpPr>
              <a:spLocks noChangeArrowheads="1"/>
            </p:cNvSpPr>
            <p:nvPr/>
          </p:nvSpPr>
          <p:spPr bwMode="auto">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2" name="Freeform 44"/>
            <p:cNvSpPr>
              <a:spLocks noChangeArrowheads="1"/>
            </p:cNvSpPr>
            <p:nvPr/>
          </p:nvSpPr>
          <p:spPr bwMode="auto">
            <a:xfrm rot="1584153">
              <a:off x="56" y="84"/>
              <a:ext cx="804" cy="686"/>
            </a:xfrm>
            <a:custGeom>
              <a:avLst/>
              <a:gdLst>
                <a:gd name="T0" fmla="*/ 22 w 596"/>
                <a:gd name="T1" fmla="*/ 381 h 666"/>
                <a:gd name="T2" fmla="*/ 8 w 596"/>
                <a:gd name="T3" fmla="*/ 351 h 666"/>
                <a:gd name="T4" fmla="*/ 0 w 596"/>
                <a:gd name="T5" fmla="*/ 298 h 666"/>
                <a:gd name="T6" fmla="*/ 5 w 596"/>
                <a:gd name="T7" fmla="*/ 229 h 666"/>
                <a:gd name="T8" fmla="*/ 34 w 596"/>
                <a:gd name="T9" fmla="*/ 156 h 666"/>
                <a:gd name="T10" fmla="*/ 93 w 596"/>
                <a:gd name="T11" fmla="*/ 87 h 666"/>
                <a:gd name="T12" fmla="*/ 192 w 596"/>
                <a:gd name="T13" fmla="*/ 32 h 666"/>
                <a:gd name="T14" fmla="*/ 333 w 596"/>
                <a:gd name="T15" fmla="*/ 2 h 666"/>
                <a:gd name="T16" fmla="*/ 513 w 596"/>
                <a:gd name="T17" fmla="*/ 9 h 666"/>
                <a:gd name="T18" fmla="*/ 653 w 596"/>
                <a:gd name="T19" fmla="*/ 70 h 666"/>
                <a:gd name="T20" fmla="*/ 747 w 596"/>
                <a:gd name="T21" fmla="*/ 170 h 666"/>
                <a:gd name="T22" fmla="*/ 797 w 596"/>
                <a:gd name="T23" fmla="*/ 293 h 666"/>
                <a:gd name="T24" fmla="*/ 803 w 596"/>
                <a:gd name="T25" fmla="*/ 421 h 666"/>
                <a:gd name="T26" fmla="*/ 764 w 596"/>
                <a:gd name="T27" fmla="*/ 541 h 666"/>
                <a:gd name="T28" fmla="*/ 684 w 596"/>
                <a:gd name="T29" fmla="*/ 633 h 666"/>
                <a:gd name="T30" fmla="*/ 563 w 596"/>
                <a:gd name="T31" fmla="*/ 683 h 666"/>
                <a:gd name="T32" fmla="*/ 525 w 596"/>
                <a:gd name="T33" fmla="*/ 679 h 666"/>
                <a:gd name="T34" fmla="*/ 595 w 596"/>
                <a:gd name="T35" fmla="*/ 636 h 666"/>
                <a:gd name="T36" fmla="*/ 650 w 596"/>
                <a:gd name="T37" fmla="*/ 560 h 666"/>
                <a:gd name="T38" fmla="*/ 687 w 596"/>
                <a:gd name="T39" fmla="*/ 468 h 666"/>
                <a:gd name="T40" fmla="*/ 701 w 596"/>
                <a:gd name="T41" fmla="*/ 366 h 666"/>
                <a:gd name="T42" fmla="*/ 693 w 596"/>
                <a:gd name="T43" fmla="*/ 266 h 666"/>
                <a:gd name="T44" fmla="*/ 654 w 596"/>
                <a:gd name="T45" fmla="*/ 179 h 666"/>
                <a:gd name="T46" fmla="*/ 584 w 596"/>
                <a:gd name="T47" fmla="*/ 115 h 666"/>
                <a:gd name="T48" fmla="*/ 460 w 596"/>
                <a:gd name="T49" fmla="*/ 77 h 666"/>
                <a:gd name="T50" fmla="*/ 332 w 596"/>
                <a:gd name="T51" fmla="*/ 63 h 666"/>
                <a:gd name="T52" fmla="*/ 235 w 596"/>
                <a:gd name="T53" fmla="*/ 73 h 666"/>
                <a:gd name="T54" fmla="*/ 163 w 596"/>
                <a:gd name="T55" fmla="*/ 104 h 666"/>
                <a:gd name="T56" fmla="*/ 113 w 596"/>
                <a:gd name="T57" fmla="*/ 153 h 666"/>
                <a:gd name="T58" fmla="*/ 77 w 596"/>
                <a:gd name="T59" fmla="*/ 212 h 666"/>
                <a:gd name="T60" fmla="*/ 54 w 596"/>
                <a:gd name="T61" fmla="*/ 280 h 666"/>
                <a:gd name="T62" fmla="*/ 38 w 596"/>
                <a:gd name="T63" fmla="*/ 349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sp>
        <p:nvSpPr>
          <p:cNvPr id="12333" name="Rectangle 45"/>
          <p:cNvSpPr>
            <a:spLocks noGrp="1" noChangeArrowheads="1"/>
          </p:cNvSpPr>
          <p:nvPr>
            <p:ph type="title"/>
          </p:nvPr>
        </p:nvSpPr>
        <p:spPr bwMode="auto">
          <a:xfrm>
            <a:off x="590552" y="103188"/>
            <a:ext cx="10991849" cy="1314450"/>
          </a:xfrm>
          <a:prstGeom prst="rect">
            <a:avLst/>
          </a:prstGeom>
          <a:noFill/>
          <a:ln w="9525">
            <a:noFill/>
            <a:miter lim="800000"/>
          </a:ln>
        </p:spPr>
        <p:txBody>
          <a:bodyPr vert="horz" wrap="square" lIns="91440" tIns="45720" rIns="91440" bIns="45720" numCol="1" anchor="b" anchorCtr="0" compatLnSpc="1"/>
          <a:lstStyle/>
          <a:p>
            <a:pPr lvl="0"/>
            <a:r>
              <a:rPr lang="zh-CN" altLang="en-US" noProof="1"/>
              <a:t>单击此处编辑母版标题样式</a:t>
            </a:r>
          </a:p>
        </p:txBody>
      </p:sp>
      <p:sp>
        <p:nvSpPr>
          <p:cNvPr id="1028" name="Rectangle 46"/>
          <p:cNvSpPr>
            <a:spLocks noGrp="1" noChangeArrowheads="1"/>
          </p:cNvSpPr>
          <p:nvPr>
            <p:ph type="body" idx="4294967295"/>
          </p:nvPr>
        </p:nvSpPr>
        <p:spPr bwMode="auto">
          <a:xfrm>
            <a:off x="609600" y="1600201"/>
            <a:ext cx="109728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335" name="Rectangle 47"/>
          <p:cNvSpPr>
            <a:spLocks noGrp="1" noChangeArrowheads="1"/>
          </p:cNvSpPr>
          <p:nvPr>
            <p:ph type="dt" sz="half" idx="2"/>
          </p:nvPr>
        </p:nvSpPr>
        <p:spPr bwMode="auto">
          <a:xfrm>
            <a:off x="609600" y="6243638"/>
            <a:ext cx="2844800" cy="457200"/>
          </a:xfrm>
          <a:prstGeom prst="rect">
            <a:avLst/>
          </a:prstGeom>
          <a:noFill/>
          <a:ln w="9525">
            <a:noFill/>
            <a:miter lim="800000"/>
          </a:ln>
        </p:spPr>
        <p:txBody>
          <a:bodyPr vert="horz" wrap="square" lIns="91440" tIns="45720" rIns="91440" bIns="45720" numCol="1" anchor="t" anchorCtr="0" compatLnSpc="1"/>
          <a:lstStyle>
            <a:lvl1pPr eaLnBrk="1" hangingPunct="1">
              <a:defRPr sz="1400">
                <a:ea typeface="宋体" panose="02010600030101010101" pitchFamily="2" charset="-122"/>
              </a:defRPr>
            </a:lvl1pPr>
          </a:lstStyle>
          <a:p>
            <a:pPr>
              <a:defRPr/>
            </a:pPr>
            <a:endParaRPr lang="en-US" altLang="zh-CN"/>
          </a:p>
        </p:txBody>
      </p:sp>
      <p:sp>
        <p:nvSpPr>
          <p:cNvPr id="12336" name="Rectangle 48"/>
          <p:cNvSpPr>
            <a:spLocks noGrp="1" noChangeArrowheads="1"/>
          </p:cNvSpPr>
          <p:nvPr>
            <p:ph type="ftr" sz="quarter" idx="3"/>
          </p:nvPr>
        </p:nvSpPr>
        <p:spPr bwMode="auto">
          <a:xfrm>
            <a:off x="4165600" y="6248400"/>
            <a:ext cx="3860800" cy="457200"/>
          </a:xfrm>
          <a:prstGeom prst="rect">
            <a:avLst/>
          </a:prstGeom>
          <a:noFill/>
          <a:ln w="9525">
            <a:noFill/>
            <a:miter lim="800000"/>
          </a:ln>
        </p:spPr>
        <p:txBody>
          <a:bodyPr vert="horz" wrap="square" lIns="91440" tIns="45720" rIns="91440" bIns="45720" numCol="1" anchor="t" anchorCtr="0" compatLnSpc="1"/>
          <a:lstStyle>
            <a:lvl1pPr algn="ctr" eaLnBrk="1" hangingPunct="1">
              <a:defRPr sz="1400">
                <a:ea typeface="宋体" panose="02010600030101010101" pitchFamily="2" charset="-122"/>
              </a:defRPr>
            </a:lvl1pPr>
          </a:lstStyle>
          <a:p>
            <a:pPr>
              <a:defRPr/>
            </a:pPr>
            <a:endParaRPr lang="en-US" altLang="zh-CN"/>
          </a:p>
        </p:txBody>
      </p:sp>
      <p:sp>
        <p:nvSpPr>
          <p:cNvPr id="12337" name="Rectangle 49"/>
          <p:cNvSpPr>
            <a:spLocks noGrp="1" noChangeArrowheads="1"/>
          </p:cNvSpPr>
          <p:nvPr>
            <p:ph type="sldNum" sz="quarter" idx="4"/>
          </p:nvPr>
        </p:nvSpPr>
        <p:spPr bwMode="auto">
          <a:xfrm>
            <a:off x="8737600" y="6243638"/>
            <a:ext cx="2844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a:defRPr/>
            </a:pPr>
            <a:fld id="{FE087E43-C1F0-4A60-9C59-DC6B65DAC7E3}"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10584" y="1"/>
            <a:ext cx="3778251" cy="6856413"/>
            <a:chOff x="-5" y="0"/>
            <a:chExt cx="1785" cy="4319"/>
          </a:xfrm>
        </p:grpSpPr>
        <p:sp>
          <p:nvSpPr>
            <p:cNvPr id="1027" name="Freeform 3"/>
            <p:cNvSpPr>
              <a:spLocks noChangeArrowheads="1"/>
            </p:cNvSpPr>
            <p:nvPr/>
          </p:nvSpPr>
          <p:spPr bwMode="auto">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grpSp>
          <p:nvGrpSpPr>
            <p:cNvPr id="1028" name="Group 4"/>
            <p:cNvGrpSpPr/>
            <p:nvPr/>
          </p:nvGrpSpPr>
          <p:grpSpPr bwMode="auto">
            <a:xfrm rot="14964908" flipH="1">
              <a:off x="104" y="2441"/>
              <a:ext cx="452" cy="444"/>
              <a:chOff x="1727" y="866"/>
              <a:chExt cx="129" cy="157"/>
            </a:xfrm>
          </p:grpSpPr>
          <p:sp>
            <p:nvSpPr>
              <p:cNvPr id="1029" name="Freeform 5"/>
              <p:cNvSpPr>
                <a:spLocks noChangeArrowheads="1"/>
              </p:cNvSpPr>
              <p:nvPr userDrawn="1"/>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30" name="Freeform 6"/>
              <p:cNvSpPr>
                <a:spLocks noChangeArrowheads="1"/>
              </p:cNvSpPr>
              <p:nvPr userDrawn="1"/>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31" name="Freeform 7"/>
              <p:cNvSpPr>
                <a:spLocks noChangeArrowheads="1"/>
              </p:cNvSpPr>
              <p:nvPr userDrawn="1"/>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grpSp>
        <p:sp>
          <p:nvSpPr>
            <p:cNvPr id="1032" name="Freeform 8"/>
            <p:cNvSpPr>
              <a:spLocks noChangeArrowheads="1"/>
            </p:cNvSpPr>
            <p:nvPr/>
          </p:nvSpPr>
          <p:spPr bwMode="auto">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grpSp>
          <p:nvGrpSpPr>
            <p:cNvPr id="1033" name="Group 9"/>
            <p:cNvGrpSpPr/>
            <p:nvPr/>
          </p:nvGrpSpPr>
          <p:grpSpPr bwMode="auto">
            <a:xfrm rot="416244">
              <a:off x="9" y="1746"/>
              <a:ext cx="1771" cy="1741"/>
              <a:chOff x="41" y="2787"/>
              <a:chExt cx="902" cy="833"/>
            </a:xfrm>
          </p:grpSpPr>
          <p:sp>
            <p:nvSpPr>
              <p:cNvPr id="1034" name="Freeform 10"/>
              <p:cNvSpPr>
                <a:spLocks noChangeArrowheads="1"/>
              </p:cNvSpPr>
              <p:nvPr userDrawn="1"/>
            </p:nvSpPr>
            <p:spPr bwMode="auto">
              <a:xfrm rot="373331" flipH="1">
                <a:off x="125" y="2787"/>
                <a:ext cx="313" cy="303"/>
              </a:xfrm>
              <a:custGeom>
                <a:avLst/>
                <a:gdLst>
                  <a:gd name="T0" fmla="*/ 46 w 217"/>
                  <a:gd name="T1" fmla="*/ 210 h 210"/>
                  <a:gd name="T2" fmla="*/ 37 w 217"/>
                  <a:gd name="T3" fmla="*/ 198 h 210"/>
                  <a:gd name="T4" fmla="*/ 26 w 217"/>
                  <a:gd name="T5" fmla="*/ 181 h 210"/>
                  <a:gd name="T6" fmla="*/ 15 w 217"/>
                  <a:gd name="T7" fmla="*/ 159 h 210"/>
                  <a:gd name="T8" fmla="*/ 5 w 217"/>
                  <a:gd name="T9" fmla="*/ 135 h 210"/>
                  <a:gd name="T10" fmla="*/ 0 w 217"/>
                  <a:gd name="T11" fmla="*/ 109 h 210"/>
                  <a:gd name="T12" fmla="*/ 1 w 217"/>
                  <a:gd name="T13" fmla="*/ 82 h 210"/>
                  <a:gd name="T14" fmla="*/ 9 w 217"/>
                  <a:gd name="T15" fmla="*/ 57 h 210"/>
                  <a:gd name="T16" fmla="*/ 27 w 217"/>
                  <a:gd name="T17" fmla="*/ 35 h 210"/>
                  <a:gd name="T18" fmla="*/ 45 w 217"/>
                  <a:gd name="T19" fmla="*/ 22 h 210"/>
                  <a:gd name="T20" fmla="*/ 60 w 217"/>
                  <a:gd name="T21" fmla="*/ 12 h 210"/>
                  <a:gd name="T22" fmla="*/ 72 w 217"/>
                  <a:gd name="T23" fmla="*/ 7 h 210"/>
                  <a:gd name="T24" fmla="*/ 81 w 217"/>
                  <a:gd name="T25" fmla="*/ 5 h 210"/>
                  <a:gd name="T26" fmla="*/ 88 w 217"/>
                  <a:gd name="T27" fmla="*/ 5 h 210"/>
                  <a:gd name="T28" fmla="*/ 104 w 217"/>
                  <a:gd name="T29" fmla="*/ 0 h 210"/>
                  <a:gd name="T30" fmla="*/ 148 w 217"/>
                  <a:gd name="T31" fmla="*/ 8 h 210"/>
                  <a:gd name="T32" fmla="*/ 160 w 217"/>
                  <a:gd name="T33" fmla="*/ 12 h 210"/>
                  <a:gd name="T34" fmla="*/ 172 w 217"/>
                  <a:gd name="T35" fmla="*/ 15 h 210"/>
                  <a:gd name="T36" fmla="*/ 182 w 217"/>
                  <a:gd name="T37" fmla="*/ 19 h 210"/>
                  <a:gd name="T38" fmla="*/ 190 w 217"/>
                  <a:gd name="T39" fmla="*/ 23 h 210"/>
                  <a:gd name="T40" fmla="*/ 198 w 217"/>
                  <a:gd name="T41" fmla="*/ 27 h 210"/>
                  <a:gd name="T42" fmla="*/ 205 w 217"/>
                  <a:gd name="T43" fmla="*/ 32 h 210"/>
                  <a:gd name="T44" fmla="*/ 211 w 217"/>
                  <a:gd name="T45" fmla="*/ 38 h 210"/>
                  <a:gd name="T46" fmla="*/ 217 w 217"/>
                  <a:gd name="T47" fmla="*/ 45 h 210"/>
                  <a:gd name="T48" fmla="*/ 205 w 217"/>
                  <a:gd name="T49" fmla="*/ 40 h 210"/>
                  <a:gd name="T50" fmla="*/ 194 w 217"/>
                  <a:gd name="T51" fmla="*/ 36 h 210"/>
                  <a:gd name="T52" fmla="*/ 183 w 217"/>
                  <a:gd name="T53" fmla="*/ 33 h 210"/>
                  <a:gd name="T54" fmla="*/ 172 w 217"/>
                  <a:gd name="T55" fmla="*/ 30 h 210"/>
                  <a:gd name="T56" fmla="*/ 163 w 217"/>
                  <a:gd name="T57" fmla="*/ 27 h 210"/>
                  <a:gd name="T58" fmla="*/ 153 w 217"/>
                  <a:gd name="T59" fmla="*/ 26 h 210"/>
                  <a:gd name="T60" fmla="*/ 143 w 217"/>
                  <a:gd name="T61" fmla="*/ 24 h 210"/>
                  <a:gd name="T62" fmla="*/ 134 w 217"/>
                  <a:gd name="T63" fmla="*/ 24 h 210"/>
                  <a:gd name="T64" fmla="*/ 125 w 217"/>
                  <a:gd name="T65" fmla="*/ 24 h 210"/>
                  <a:gd name="T66" fmla="*/ 116 w 217"/>
                  <a:gd name="T67" fmla="*/ 25 h 210"/>
                  <a:gd name="T68" fmla="*/ 107 w 217"/>
                  <a:gd name="T69" fmla="*/ 27 h 210"/>
                  <a:gd name="T70" fmla="*/ 99 w 217"/>
                  <a:gd name="T71" fmla="*/ 29 h 210"/>
                  <a:gd name="T72" fmla="*/ 91 w 217"/>
                  <a:gd name="T73" fmla="*/ 33 h 210"/>
                  <a:gd name="T74" fmla="*/ 82 w 217"/>
                  <a:gd name="T75" fmla="*/ 36 h 210"/>
                  <a:gd name="T76" fmla="*/ 74 w 217"/>
                  <a:gd name="T77" fmla="*/ 41 h 210"/>
                  <a:gd name="T78" fmla="*/ 66 w 217"/>
                  <a:gd name="T79" fmla="*/ 46 h 210"/>
                  <a:gd name="T80" fmla="*/ 52 w 217"/>
                  <a:gd name="T81" fmla="*/ 61 h 210"/>
                  <a:gd name="T82" fmla="*/ 42 w 217"/>
                  <a:gd name="T83" fmla="*/ 80 h 210"/>
                  <a:gd name="T84" fmla="*/ 37 w 217"/>
                  <a:gd name="T85" fmla="*/ 103 h 210"/>
                  <a:gd name="T86" fmla="*/ 35 w 217"/>
                  <a:gd name="T87" fmla="*/ 126 h 210"/>
                  <a:gd name="T88" fmla="*/ 35 w 217"/>
                  <a:gd name="T89" fmla="*/ 151 h 210"/>
                  <a:gd name="T90" fmla="*/ 38 w 217"/>
                  <a:gd name="T91" fmla="*/ 174 h 210"/>
                  <a:gd name="T92" fmla="*/ 41 w 217"/>
                  <a:gd name="T93" fmla="*/ 194 h 210"/>
                  <a:gd name="T94" fmla="*/ 46 w 217"/>
                  <a:gd name="T95"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35" name="Freeform 11"/>
              <p:cNvSpPr>
                <a:spLocks noChangeArrowheads="1"/>
              </p:cNvSpPr>
              <p:nvPr userDrawn="1"/>
            </p:nvSpPr>
            <p:spPr bwMode="auto">
              <a:xfrm rot="373331" flipH="1">
                <a:off x="41" y="2843"/>
                <a:ext cx="262" cy="308"/>
              </a:xfrm>
              <a:custGeom>
                <a:avLst/>
                <a:gdLst>
                  <a:gd name="T0" fmla="*/ 109 w 182"/>
                  <a:gd name="T1" fmla="*/ 0 h 213"/>
                  <a:gd name="T2" fmla="*/ 112 w 182"/>
                  <a:gd name="T3" fmla="*/ 2 h 213"/>
                  <a:gd name="T4" fmla="*/ 118 w 182"/>
                  <a:gd name="T5" fmla="*/ 8 h 213"/>
                  <a:gd name="T6" fmla="*/ 127 w 182"/>
                  <a:gd name="T7" fmla="*/ 18 h 213"/>
                  <a:gd name="T8" fmla="*/ 137 w 182"/>
                  <a:gd name="T9" fmla="*/ 33 h 213"/>
                  <a:gd name="T10" fmla="*/ 145 w 182"/>
                  <a:gd name="T11" fmla="*/ 52 h 213"/>
                  <a:gd name="T12" fmla="*/ 150 w 182"/>
                  <a:gd name="T13" fmla="*/ 76 h 213"/>
                  <a:gd name="T14" fmla="*/ 150 w 182"/>
                  <a:gd name="T15" fmla="*/ 105 h 213"/>
                  <a:gd name="T16" fmla="*/ 144 w 182"/>
                  <a:gd name="T17" fmla="*/ 139 h 213"/>
                  <a:gd name="T18" fmla="*/ 140 w 182"/>
                  <a:gd name="T19" fmla="*/ 149 h 213"/>
                  <a:gd name="T20" fmla="*/ 136 w 182"/>
                  <a:gd name="T21" fmla="*/ 157 h 213"/>
                  <a:gd name="T22" fmla="*/ 131 w 182"/>
                  <a:gd name="T23" fmla="*/ 165 h 213"/>
                  <a:gd name="T24" fmla="*/ 125 w 182"/>
                  <a:gd name="T25" fmla="*/ 173 h 213"/>
                  <a:gd name="T26" fmla="*/ 117 w 182"/>
                  <a:gd name="T27" fmla="*/ 180 h 213"/>
                  <a:gd name="T28" fmla="*/ 110 w 182"/>
                  <a:gd name="T29" fmla="*/ 185 h 213"/>
                  <a:gd name="T30" fmla="*/ 102 w 182"/>
                  <a:gd name="T31" fmla="*/ 191 h 213"/>
                  <a:gd name="T32" fmla="*/ 92 w 182"/>
                  <a:gd name="T33" fmla="*/ 195 h 213"/>
                  <a:gd name="T34" fmla="*/ 82 w 182"/>
                  <a:gd name="T35" fmla="*/ 197 h 213"/>
                  <a:gd name="T36" fmla="*/ 72 w 182"/>
                  <a:gd name="T37" fmla="*/ 200 h 213"/>
                  <a:gd name="T38" fmla="*/ 61 w 182"/>
                  <a:gd name="T39" fmla="*/ 201 h 213"/>
                  <a:gd name="T40" fmla="*/ 49 w 182"/>
                  <a:gd name="T41" fmla="*/ 201 h 213"/>
                  <a:gd name="T42" fmla="*/ 37 w 182"/>
                  <a:gd name="T43" fmla="*/ 200 h 213"/>
                  <a:gd name="T44" fmla="*/ 25 w 182"/>
                  <a:gd name="T45" fmla="*/ 197 h 213"/>
                  <a:gd name="T46" fmla="*/ 12 w 182"/>
                  <a:gd name="T47" fmla="*/ 193 h 213"/>
                  <a:gd name="T48" fmla="*/ 0 w 182"/>
                  <a:gd name="T49" fmla="*/ 188 h 213"/>
                  <a:gd name="T50" fmla="*/ 11 w 182"/>
                  <a:gd name="T51" fmla="*/ 195 h 213"/>
                  <a:gd name="T52" fmla="*/ 22 w 182"/>
                  <a:gd name="T53" fmla="*/ 200 h 213"/>
                  <a:gd name="T54" fmla="*/ 33 w 182"/>
                  <a:gd name="T55" fmla="*/ 205 h 213"/>
                  <a:gd name="T56" fmla="*/ 43 w 182"/>
                  <a:gd name="T57" fmla="*/ 208 h 213"/>
                  <a:gd name="T58" fmla="*/ 53 w 182"/>
                  <a:gd name="T59" fmla="*/ 211 h 213"/>
                  <a:gd name="T60" fmla="*/ 63 w 182"/>
                  <a:gd name="T61" fmla="*/ 212 h 213"/>
                  <a:gd name="T62" fmla="*/ 73 w 182"/>
                  <a:gd name="T63" fmla="*/ 213 h 213"/>
                  <a:gd name="T64" fmla="*/ 83 w 182"/>
                  <a:gd name="T65" fmla="*/ 213 h 213"/>
                  <a:gd name="T66" fmla="*/ 91 w 182"/>
                  <a:gd name="T67" fmla="*/ 212 h 213"/>
                  <a:gd name="T68" fmla="*/ 100 w 182"/>
                  <a:gd name="T69" fmla="*/ 210 h 213"/>
                  <a:gd name="T70" fmla="*/ 108 w 182"/>
                  <a:gd name="T71" fmla="*/ 208 h 213"/>
                  <a:gd name="T72" fmla="*/ 116 w 182"/>
                  <a:gd name="T73" fmla="*/ 206 h 213"/>
                  <a:gd name="T74" fmla="*/ 123 w 182"/>
                  <a:gd name="T75" fmla="*/ 203 h 213"/>
                  <a:gd name="T76" fmla="*/ 130 w 182"/>
                  <a:gd name="T77" fmla="*/ 199 h 213"/>
                  <a:gd name="T78" fmla="*/ 136 w 182"/>
                  <a:gd name="T79" fmla="*/ 195 h 213"/>
                  <a:gd name="T80" fmla="*/ 142 w 182"/>
                  <a:gd name="T81" fmla="*/ 191 h 213"/>
                  <a:gd name="T82" fmla="*/ 158 w 182"/>
                  <a:gd name="T83" fmla="*/ 176 h 213"/>
                  <a:gd name="T84" fmla="*/ 169 w 182"/>
                  <a:gd name="T85" fmla="*/ 161 h 213"/>
                  <a:gd name="T86" fmla="*/ 176 w 182"/>
                  <a:gd name="T87" fmla="*/ 144 h 213"/>
                  <a:gd name="T88" fmla="*/ 179 w 182"/>
                  <a:gd name="T89" fmla="*/ 128 h 213"/>
                  <a:gd name="T90" fmla="*/ 181 w 182"/>
                  <a:gd name="T91" fmla="*/ 111 h 213"/>
                  <a:gd name="T92" fmla="*/ 181 w 182"/>
                  <a:gd name="T93" fmla="*/ 95 h 213"/>
                  <a:gd name="T94" fmla="*/ 182 w 182"/>
                  <a:gd name="T95" fmla="*/ 79 h 213"/>
                  <a:gd name="T96" fmla="*/ 173 w 182"/>
                  <a:gd name="T97" fmla="*/ 46 h 213"/>
                  <a:gd name="T98" fmla="*/ 156 w 182"/>
                  <a:gd name="T99" fmla="*/ 21 h 213"/>
                  <a:gd name="T100" fmla="*/ 151 w 182"/>
                  <a:gd name="T101" fmla="*/ 18 h 213"/>
                  <a:gd name="T102" fmla="*/ 147 w 182"/>
                  <a:gd name="T103" fmla="*/ 15 h 213"/>
                  <a:gd name="T104" fmla="*/ 142 w 182"/>
                  <a:gd name="T105" fmla="*/ 13 h 213"/>
                  <a:gd name="T106" fmla="*/ 138 w 182"/>
                  <a:gd name="T107" fmla="*/ 11 h 213"/>
                  <a:gd name="T108" fmla="*/ 132 w 182"/>
                  <a:gd name="T109" fmla="*/ 9 h 213"/>
                  <a:gd name="T110" fmla="*/ 126 w 182"/>
                  <a:gd name="T111" fmla="*/ 6 h 213"/>
                  <a:gd name="T112" fmla="*/ 119 w 182"/>
                  <a:gd name="T113" fmla="*/ 3 h 213"/>
                  <a:gd name="T114" fmla="*/ 109 w 182"/>
                  <a:gd name="T11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36" name="Freeform 12"/>
              <p:cNvSpPr>
                <a:spLocks noChangeArrowheads="1"/>
              </p:cNvSpPr>
              <p:nvPr userDrawn="1"/>
            </p:nvSpPr>
            <p:spPr bwMode="auto">
              <a:xfrm rot="373331" flipH="1">
                <a:off x="121" y="2907"/>
                <a:ext cx="93" cy="156"/>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37" name="Freeform 13"/>
              <p:cNvSpPr>
                <a:spLocks noChangeArrowheads="1"/>
              </p:cNvSpPr>
              <p:nvPr userDrawn="1"/>
            </p:nvSpPr>
            <p:spPr bwMode="auto">
              <a:xfrm rot="373331" flipH="1">
                <a:off x="313" y="3110"/>
                <a:ext cx="85" cy="93"/>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38" name="Freeform 14"/>
              <p:cNvSpPr>
                <a:spLocks noChangeArrowheads="1"/>
              </p:cNvSpPr>
              <p:nvPr userDrawn="1"/>
            </p:nvSpPr>
            <p:spPr bwMode="auto">
              <a:xfrm rot="373331" flipH="1">
                <a:off x="289" y="3134"/>
                <a:ext cx="21" cy="55"/>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grpSp>
            <p:nvGrpSpPr>
              <p:cNvPr id="1039" name="Group 15"/>
              <p:cNvGrpSpPr/>
              <p:nvPr userDrawn="1"/>
            </p:nvGrpSpPr>
            <p:grpSpPr bwMode="auto">
              <a:xfrm rot="10886446" flipH="1">
                <a:off x="335" y="3251"/>
                <a:ext cx="608" cy="369"/>
                <a:chOff x="-366" y="1704"/>
                <a:chExt cx="608" cy="369"/>
              </a:xfrm>
            </p:grpSpPr>
            <p:sp>
              <p:nvSpPr>
                <p:cNvPr id="1040" name="Freeform 16"/>
                <p:cNvSpPr>
                  <a:spLocks noChangeArrowheads="1"/>
                </p:cNvSpPr>
                <p:nvPr userDrawn="1"/>
              </p:nvSpPr>
              <p:spPr bwMode="auto">
                <a:xfrm rot="4200091">
                  <a:off x="-243" y="1805"/>
                  <a:ext cx="143" cy="390"/>
                </a:xfrm>
                <a:custGeom>
                  <a:avLst/>
                  <a:gdLst>
                    <a:gd name="T0" fmla="*/ 12 w 207"/>
                    <a:gd name="T1" fmla="*/ 44 h 564"/>
                    <a:gd name="T2" fmla="*/ 6 w 207"/>
                    <a:gd name="T3" fmla="*/ 72 h 564"/>
                    <a:gd name="T4" fmla="*/ 3 w 207"/>
                    <a:gd name="T5" fmla="*/ 99 h 564"/>
                    <a:gd name="T6" fmla="*/ 0 w 207"/>
                    <a:gd name="T7" fmla="*/ 125 h 564"/>
                    <a:gd name="T8" fmla="*/ 0 w 207"/>
                    <a:gd name="T9" fmla="*/ 151 h 564"/>
                    <a:gd name="T10" fmla="*/ 3 w 207"/>
                    <a:gd name="T11" fmla="*/ 180 h 564"/>
                    <a:gd name="T12" fmla="*/ 7 w 207"/>
                    <a:gd name="T13" fmla="*/ 211 h 564"/>
                    <a:gd name="T14" fmla="*/ 16 w 207"/>
                    <a:gd name="T15" fmla="*/ 247 h 564"/>
                    <a:gd name="T16" fmla="*/ 29 w 207"/>
                    <a:gd name="T17" fmla="*/ 287 h 564"/>
                    <a:gd name="T18" fmla="*/ 43 w 207"/>
                    <a:gd name="T19" fmla="*/ 325 h 564"/>
                    <a:gd name="T20" fmla="*/ 61 w 207"/>
                    <a:gd name="T21" fmla="*/ 364 h 564"/>
                    <a:gd name="T22" fmla="*/ 83 w 207"/>
                    <a:gd name="T23" fmla="*/ 406 h 564"/>
                    <a:gd name="T24" fmla="*/ 106 w 207"/>
                    <a:gd name="T25" fmla="*/ 446 h 564"/>
                    <a:gd name="T26" fmla="*/ 132 w 207"/>
                    <a:gd name="T27" fmla="*/ 483 h 564"/>
                    <a:gd name="T28" fmla="*/ 157 w 207"/>
                    <a:gd name="T29" fmla="*/ 516 h 564"/>
                    <a:gd name="T30" fmla="*/ 182 w 207"/>
                    <a:gd name="T31" fmla="*/ 544 h 564"/>
                    <a:gd name="T32" fmla="*/ 207 w 207"/>
                    <a:gd name="T33" fmla="*/ 564 h 564"/>
                    <a:gd name="T34" fmla="*/ 160 w 207"/>
                    <a:gd name="T35" fmla="*/ 501 h 564"/>
                    <a:gd name="T36" fmla="*/ 127 w 207"/>
                    <a:gd name="T37" fmla="*/ 448 h 564"/>
                    <a:gd name="T38" fmla="*/ 103 w 207"/>
                    <a:gd name="T39" fmla="*/ 405 h 564"/>
                    <a:gd name="T40" fmla="*/ 87 w 207"/>
                    <a:gd name="T41" fmla="*/ 368 h 564"/>
                    <a:gd name="T42" fmla="*/ 75 w 207"/>
                    <a:gd name="T43" fmla="*/ 337 h 564"/>
                    <a:gd name="T44" fmla="*/ 68 w 207"/>
                    <a:gd name="T45" fmla="*/ 309 h 564"/>
                    <a:gd name="T46" fmla="*/ 63 w 207"/>
                    <a:gd name="T47" fmla="*/ 285 h 564"/>
                    <a:gd name="T48" fmla="*/ 56 w 207"/>
                    <a:gd name="T49" fmla="*/ 261 h 564"/>
                    <a:gd name="T50" fmla="*/ 44 w 207"/>
                    <a:gd name="T51" fmla="*/ 205 h 564"/>
                    <a:gd name="T52" fmla="*/ 41 w 207"/>
                    <a:gd name="T53" fmla="*/ 140 h 564"/>
                    <a:gd name="T54" fmla="*/ 43 w 207"/>
                    <a:gd name="T55" fmla="*/ 68 h 564"/>
                    <a:gd name="T56" fmla="*/ 50 w 207"/>
                    <a:gd name="T57" fmla="*/ 0 h 564"/>
                    <a:gd name="T58" fmla="*/ 12 w 207"/>
                    <a:gd name="T59" fmla="*/ 4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41" name="Freeform 17"/>
                <p:cNvSpPr>
                  <a:spLocks noChangeArrowheads="1"/>
                </p:cNvSpPr>
                <p:nvPr userDrawn="1"/>
              </p:nvSpPr>
              <p:spPr bwMode="auto">
                <a:xfrm rot="4200091">
                  <a:off x="122" y="1759"/>
                  <a:ext cx="33" cy="160"/>
                </a:xfrm>
                <a:custGeom>
                  <a:avLst/>
                  <a:gdLst>
                    <a:gd name="T0" fmla="*/ 0 w 47"/>
                    <a:gd name="T1" fmla="*/ 19 h 232"/>
                    <a:gd name="T2" fmla="*/ 14 w 47"/>
                    <a:gd name="T3" fmla="*/ 55 h 232"/>
                    <a:gd name="T4" fmla="*/ 22 w 47"/>
                    <a:gd name="T5" fmla="*/ 101 h 232"/>
                    <a:gd name="T6" fmla="*/ 24 w 47"/>
                    <a:gd name="T7" fmla="*/ 159 h 232"/>
                    <a:gd name="T8" fmla="*/ 19 w 47"/>
                    <a:gd name="T9" fmla="*/ 232 h 232"/>
                    <a:gd name="T10" fmla="*/ 45 w 47"/>
                    <a:gd name="T11" fmla="*/ 217 h 232"/>
                    <a:gd name="T12" fmla="*/ 47 w 47"/>
                    <a:gd name="T13" fmla="*/ 178 h 232"/>
                    <a:gd name="T14" fmla="*/ 47 w 47"/>
                    <a:gd name="T15" fmla="*/ 140 h 232"/>
                    <a:gd name="T16" fmla="*/ 45 w 47"/>
                    <a:gd name="T17" fmla="*/ 103 h 232"/>
                    <a:gd name="T18" fmla="*/ 41 w 47"/>
                    <a:gd name="T19" fmla="*/ 71 h 232"/>
                    <a:gd name="T20" fmla="*/ 36 w 47"/>
                    <a:gd name="T21" fmla="*/ 52 h 232"/>
                    <a:gd name="T22" fmla="*/ 29 w 47"/>
                    <a:gd name="T23" fmla="*/ 34 h 232"/>
                    <a:gd name="T24" fmla="*/ 22 w 47"/>
                    <a:gd name="T25" fmla="*/ 17 h 232"/>
                    <a:gd name="T26" fmla="*/ 13 w 47"/>
                    <a:gd name="T27" fmla="*/ 0 h 232"/>
                    <a:gd name="T28" fmla="*/ 0 w 47"/>
                    <a:gd name="T29" fmla="*/ 1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42" name="Freeform 18"/>
                <p:cNvSpPr>
                  <a:spLocks noChangeArrowheads="1"/>
                </p:cNvSpPr>
                <p:nvPr userDrawn="1"/>
              </p:nvSpPr>
              <p:spPr bwMode="auto">
                <a:xfrm rot="4200091">
                  <a:off x="195" y="1719"/>
                  <a:ext cx="60" cy="27"/>
                </a:xfrm>
                <a:custGeom>
                  <a:avLst/>
                  <a:gdLst>
                    <a:gd name="T0" fmla="*/ 87 w 87"/>
                    <a:gd name="T1" fmla="*/ 22 h 40"/>
                    <a:gd name="T2" fmla="*/ 77 w 87"/>
                    <a:gd name="T3" fmla="*/ 17 h 40"/>
                    <a:gd name="T4" fmla="*/ 68 w 87"/>
                    <a:gd name="T5" fmla="*/ 12 h 40"/>
                    <a:gd name="T6" fmla="*/ 58 w 87"/>
                    <a:gd name="T7" fmla="*/ 7 h 40"/>
                    <a:gd name="T8" fmla="*/ 47 w 87"/>
                    <a:gd name="T9" fmla="*/ 5 h 40"/>
                    <a:gd name="T10" fmla="*/ 37 w 87"/>
                    <a:gd name="T11" fmla="*/ 3 h 40"/>
                    <a:gd name="T12" fmla="*/ 26 w 87"/>
                    <a:gd name="T13" fmla="*/ 2 h 40"/>
                    <a:gd name="T14" fmla="*/ 13 w 87"/>
                    <a:gd name="T15" fmla="*/ 0 h 40"/>
                    <a:gd name="T16" fmla="*/ 0 w 87"/>
                    <a:gd name="T17" fmla="*/ 2 h 40"/>
                    <a:gd name="T18" fmla="*/ 6 w 87"/>
                    <a:gd name="T19" fmla="*/ 6 h 40"/>
                    <a:gd name="T20" fmla="*/ 14 w 87"/>
                    <a:gd name="T21" fmla="*/ 10 h 40"/>
                    <a:gd name="T22" fmla="*/ 22 w 87"/>
                    <a:gd name="T23" fmla="*/ 14 h 40"/>
                    <a:gd name="T24" fmla="*/ 33 w 87"/>
                    <a:gd name="T25" fmla="*/ 18 h 40"/>
                    <a:gd name="T26" fmla="*/ 42 w 87"/>
                    <a:gd name="T27" fmla="*/ 22 h 40"/>
                    <a:gd name="T28" fmla="*/ 52 w 87"/>
                    <a:gd name="T29" fmla="*/ 27 h 40"/>
                    <a:gd name="T30" fmla="*/ 64 w 87"/>
                    <a:gd name="T31" fmla="*/ 33 h 40"/>
                    <a:gd name="T32" fmla="*/ 74 w 87"/>
                    <a:gd name="T33" fmla="*/ 40 h 40"/>
                    <a:gd name="T34" fmla="*/ 87 w 87"/>
                    <a:gd name="T35"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grpSp>
        </p:grpSp>
        <p:grpSp>
          <p:nvGrpSpPr>
            <p:cNvPr id="1043" name="Group 19"/>
            <p:cNvGrpSpPr/>
            <p:nvPr/>
          </p:nvGrpSpPr>
          <p:grpSpPr bwMode="auto">
            <a:xfrm rot="6248562">
              <a:off x="343" y="3854"/>
              <a:ext cx="392" cy="424"/>
              <a:chOff x="1727" y="866"/>
              <a:chExt cx="129" cy="157"/>
            </a:xfrm>
          </p:grpSpPr>
          <p:sp>
            <p:nvSpPr>
              <p:cNvPr id="1044" name="Freeform 20"/>
              <p:cNvSpPr>
                <a:spLocks noChangeArrowheads="1"/>
              </p:cNvSpPr>
              <p:nvPr userDrawn="1"/>
            </p:nvSpPr>
            <p:spPr bwMode="auto">
              <a:xfrm>
                <a:off x="1727" y="867"/>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45" name="Freeform 21"/>
              <p:cNvSpPr>
                <a:spLocks noChangeArrowheads="1"/>
              </p:cNvSpPr>
              <p:nvPr userDrawn="1"/>
            </p:nvSpPr>
            <p:spPr bwMode="auto">
              <a:xfrm>
                <a:off x="1786" y="895"/>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46" name="Freeform 22"/>
              <p:cNvSpPr>
                <a:spLocks noChangeArrowheads="1"/>
              </p:cNvSpPr>
              <p:nvPr userDrawn="1"/>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grpSp>
        <p:grpSp>
          <p:nvGrpSpPr>
            <p:cNvPr id="1047" name="Group 23"/>
            <p:cNvGrpSpPr/>
            <p:nvPr/>
          </p:nvGrpSpPr>
          <p:grpSpPr bwMode="auto">
            <a:xfrm rot="5003157">
              <a:off x="249" y="1102"/>
              <a:ext cx="412" cy="500"/>
              <a:chOff x="1727" y="866"/>
              <a:chExt cx="129" cy="157"/>
            </a:xfrm>
          </p:grpSpPr>
          <p:sp>
            <p:nvSpPr>
              <p:cNvPr id="1048" name="Freeform 24"/>
              <p:cNvSpPr>
                <a:spLocks noChangeArrowheads="1"/>
              </p:cNvSpPr>
              <p:nvPr userDrawn="1"/>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49" name="Freeform 25"/>
              <p:cNvSpPr>
                <a:spLocks noChangeArrowheads="1"/>
              </p:cNvSpPr>
              <p:nvPr userDrawn="1"/>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50" name="Freeform 26"/>
              <p:cNvSpPr>
                <a:spLocks noChangeArrowheads="1"/>
              </p:cNvSpPr>
              <p:nvPr userDrawn="1"/>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grpSp>
        <p:grpSp>
          <p:nvGrpSpPr>
            <p:cNvPr id="1051" name="Group 27"/>
            <p:cNvGrpSpPr/>
            <p:nvPr/>
          </p:nvGrpSpPr>
          <p:grpSpPr bwMode="auto">
            <a:xfrm>
              <a:off x="815" y="0"/>
              <a:ext cx="345" cy="367"/>
              <a:chOff x="1727" y="866"/>
              <a:chExt cx="129" cy="157"/>
            </a:xfrm>
          </p:grpSpPr>
          <p:sp>
            <p:nvSpPr>
              <p:cNvPr id="1052" name="Freeform 28"/>
              <p:cNvSpPr>
                <a:spLocks noChangeArrowheads="1"/>
              </p:cNvSpPr>
              <p:nvPr userDrawn="1"/>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53" name="Freeform 29"/>
              <p:cNvSpPr>
                <a:spLocks noChangeArrowheads="1"/>
              </p:cNvSpPr>
              <p:nvPr userDrawn="1"/>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54" name="Freeform 30"/>
              <p:cNvSpPr>
                <a:spLocks noChangeArrowheads="1"/>
              </p:cNvSpPr>
              <p:nvPr userDrawn="1"/>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grpSp>
        <p:sp>
          <p:nvSpPr>
            <p:cNvPr id="1055" name="Freeform 31"/>
            <p:cNvSpPr>
              <a:spLocks noChangeArrowheads="1"/>
            </p:cNvSpPr>
            <p:nvPr/>
          </p:nvSpPr>
          <p:spPr bwMode="auto">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56" name="Freeform 32"/>
            <p:cNvSpPr>
              <a:spLocks noChangeArrowheads="1"/>
            </p:cNvSpPr>
            <p:nvPr/>
          </p:nvSpPr>
          <p:spPr bwMode="auto">
            <a:xfrm rot="828663">
              <a:off x="242" y="3404"/>
              <a:ext cx="132" cy="16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57" name="Freeform 33"/>
            <p:cNvSpPr>
              <a:spLocks noChangeArrowheads="1"/>
            </p:cNvSpPr>
            <p:nvPr/>
          </p:nvSpPr>
          <p:spPr bwMode="auto">
            <a:xfrm rot="828663">
              <a:off x="266" y="3592"/>
              <a:ext cx="66" cy="43"/>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58" name="Freeform 34"/>
            <p:cNvSpPr>
              <a:spLocks noChangeArrowheads="1"/>
            </p:cNvSpPr>
            <p:nvPr/>
          </p:nvSpPr>
          <p:spPr bwMode="auto">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59" name="Freeform 35"/>
            <p:cNvSpPr>
              <a:spLocks noChangeArrowheads="1"/>
            </p:cNvSpPr>
            <p:nvPr/>
          </p:nvSpPr>
          <p:spPr bwMode="auto">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60" name="Freeform 36"/>
            <p:cNvSpPr>
              <a:spLocks noChangeArrowheads="1"/>
            </p:cNvSpPr>
            <p:nvPr/>
          </p:nvSpPr>
          <p:spPr bwMode="auto">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61" name="Freeform 37"/>
            <p:cNvSpPr>
              <a:spLocks noChangeArrowheads="1"/>
            </p:cNvSpPr>
            <p:nvPr/>
          </p:nvSpPr>
          <p:spPr bwMode="auto">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62" name="Freeform 38"/>
            <p:cNvSpPr>
              <a:spLocks noChangeArrowheads="1"/>
            </p:cNvSpPr>
            <p:nvPr/>
          </p:nvSpPr>
          <p:spPr bwMode="auto">
            <a:xfrm rot="1584153">
              <a:off x="20" y="410"/>
              <a:ext cx="344" cy="245"/>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63" name="Freeform 39"/>
            <p:cNvSpPr>
              <a:spLocks noChangeArrowheads="1"/>
            </p:cNvSpPr>
            <p:nvPr/>
          </p:nvSpPr>
          <p:spPr bwMode="auto">
            <a:xfrm rot="1584153">
              <a:off x="242" y="756"/>
              <a:ext cx="167" cy="115"/>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64" name="Freeform 40"/>
            <p:cNvSpPr>
              <a:spLocks noChangeArrowheads="1"/>
            </p:cNvSpPr>
            <p:nvPr/>
          </p:nvSpPr>
          <p:spPr bwMode="auto">
            <a:xfrm rot="1584153">
              <a:off x="574" y="286"/>
              <a:ext cx="147" cy="160"/>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65" name="Freeform 41"/>
            <p:cNvSpPr>
              <a:spLocks noChangeArrowheads="1"/>
            </p:cNvSpPr>
            <p:nvPr/>
          </p:nvSpPr>
          <p:spPr bwMode="auto">
            <a:xfrm rot="1584153">
              <a:off x="236" y="721"/>
              <a:ext cx="62" cy="97"/>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66" name="Freeform 42"/>
            <p:cNvSpPr>
              <a:spLocks noChangeArrowheads="1"/>
            </p:cNvSpPr>
            <p:nvPr/>
          </p:nvSpPr>
          <p:spPr bwMode="auto">
            <a:xfrm rot="1584153">
              <a:off x="585" y="466"/>
              <a:ext cx="72" cy="41"/>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67" name="Freeform 43"/>
            <p:cNvSpPr>
              <a:spLocks noChangeArrowheads="1"/>
            </p:cNvSpPr>
            <p:nvPr/>
          </p:nvSpPr>
          <p:spPr bwMode="auto">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sp>
          <p:nvSpPr>
            <p:cNvPr id="1068" name="Freeform 44"/>
            <p:cNvSpPr>
              <a:spLocks noChangeArrowheads="1"/>
            </p:cNvSpPr>
            <p:nvPr/>
          </p:nvSpPr>
          <p:spPr bwMode="auto">
            <a:xfrm rot="1584153">
              <a:off x="56" y="84"/>
              <a:ext cx="804" cy="686"/>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eaLnBrk="0" hangingPunct="0"/>
              <a:endParaRPr lang="zh-CN" altLang="en-US" sz="1800"/>
            </a:p>
          </p:txBody>
        </p:sp>
      </p:grpSp>
      <p:sp>
        <p:nvSpPr>
          <p:cNvPr id="12333" name="Rectangle 45"/>
          <p:cNvSpPr>
            <a:spLocks noGrp="1" noChangeArrowheads="1"/>
          </p:cNvSpPr>
          <p:nvPr>
            <p:ph type="title"/>
          </p:nvPr>
        </p:nvSpPr>
        <p:spPr bwMode="auto">
          <a:xfrm>
            <a:off x="590552" y="103188"/>
            <a:ext cx="10991849" cy="1314450"/>
          </a:xfrm>
          <a:prstGeom prst="rect">
            <a:avLst/>
          </a:prstGeom>
          <a:noFill/>
          <a:ln w="9525">
            <a:noFill/>
            <a:miter lim="800000"/>
          </a:ln>
        </p:spPr>
        <p:txBody>
          <a:bodyPr vert="horz" wrap="square" lIns="91440" tIns="45720" rIns="91440" bIns="45720" numCol="1" anchor="b" anchorCtr="0" compatLnSpc="1"/>
          <a:lstStyle/>
          <a:p>
            <a:pPr lvl="0"/>
            <a:r>
              <a:rPr lang="zh-CN" altLang="en-US" noProof="1"/>
              <a:t>单击此处编辑母版标题样式</a:t>
            </a:r>
          </a:p>
        </p:txBody>
      </p:sp>
      <p:sp>
        <p:nvSpPr>
          <p:cNvPr id="1070" name="Rectangle 46"/>
          <p:cNvSpPr>
            <a:spLocks noGrp="1" noChangeArrowheads="1"/>
          </p:cNvSpPr>
          <p:nvPr>
            <p:ph type="body" idx="4294967295"/>
          </p:nvPr>
        </p:nvSpPr>
        <p:spPr bwMode="auto">
          <a:xfrm>
            <a:off x="609600" y="1600201"/>
            <a:ext cx="109728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335" name="Rectangle 47"/>
          <p:cNvSpPr>
            <a:spLocks noGrp="1" noChangeArrowheads="1"/>
          </p:cNvSpPr>
          <p:nvPr>
            <p:ph type="dt" sz="half" idx="2"/>
          </p:nvPr>
        </p:nvSpPr>
        <p:spPr bwMode="auto">
          <a:xfrm>
            <a:off x="609600" y="6243638"/>
            <a:ext cx="2844800" cy="457200"/>
          </a:xfrm>
          <a:prstGeom prst="rect">
            <a:avLst/>
          </a:prstGeom>
          <a:noFill/>
          <a:ln w="9525">
            <a:noFill/>
            <a:miter lim="800000"/>
          </a:ln>
        </p:spPr>
        <p:txBody>
          <a:bodyPr vert="horz" wrap="square" lIns="91440" tIns="45720" rIns="91440" bIns="45720" numCol="1" anchor="t" anchorCtr="0" compatLnSpc="1"/>
          <a:lstStyle>
            <a:lvl1pPr eaLnBrk="1" hangingPunct="1">
              <a:defRPr sz="1400">
                <a:ea typeface="宋体" panose="02010600030101010101" pitchFamily="2" charset="-122"/>
              </a:defRPr>
            </a:lvl1pPr>
          </a:lstStyle>
          <a:p>
            <a:pPr>
              <a:defRPr/>
            </a:pPr>
            <a:endParaRPr lang="en-US" altLang="zh-CN"/>
          </a:p>
        </p:txBody>
      </p:sp>
      <p:sp>
        <p:nvSpPr>
          <p:cNvPr id="12336" name="Rectangle 48"/>
          <p:cNvSpPr>
            <a:spLocks noGrp="1" noChangeArrowheads="1"/>
          </p:cNvSpPr>
          <p:nvPr>
            <p:ph type="ftr" sz="quarter" idx="3"/>
          </p:nvPr>
        </p:nvSpPr>
        <p:spPr bwMode="auto">
          <a:xfrm>
            <a:off x="4165600" y="6248400"/>
            <a:ext cx="3860800" cy="457200"/>
          </a:xfrm>
          <a:prstGeom prst="rect">
            <a:avLst/>
          </a:prstGeom>
          <a:noFill/>
          <a:ln w="9525">
            <a:noFill/>
            <a:miter lim="800000"/>
          </a:ln>
        </p:spPr>
        <p:txBody>
          <a:bodyPr vert="horz" wrap="square" lIns="91440" tIns="45720" rIns="91440" bIns="45720" numCol="1" anchor="t" anchorCtr="0" compatLnSpc="1"/>
          <a:lstStyle>
            <a:lvl1pPr algn="ctr" eaLnBrk="1" hangingPunct="1">
              <a:defRPr sz="1400">
                <a:ea typeface="宋体" panose="02010600030101010101" pitchFamily="2" charset="-122"/>
              </a:defRPr>
            </a:lvl1pPr>
          </a:lstStyle>
          <a:p>
            <a:pPr>
              <a:defRPr/>
            </a:pPr>
            <a:endParaRPr lang="en-US" altLang="zh-CN"/>
          </a:p>
        </p:txBody>
      </p:sp>
      <p:sp>
        <p:nvSpPr>
          <p:cNvPr id="12337" name="Rectangle 49"/>
          <p:cNvSpPr>
            <a:spLocks noGrp="1" noChangeArrowheads="1"/>
          </p:cNvSpPr>
          <p:nvPr>
            <p:ph type="sldNum" sz="quarter" idx="4"/>
          </p:nvPr>
        </p:nvSpPr>
        <p:spPr bwMode="auto">
          <a:xfrm>
            <a:off x="8737600" y="6243638"/>
            <a:ext cx="2844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a:defRPr/>
            </a:pPr>
            <a:fld id="{DF4751A3-B5CB-4811-9A93-483DAE44575F}"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10584" y="1"/>
            <a:ext cx="3778251" cy="6856413"/>
            <a:chOff x="-5" y="0"/>
            <a:chExt cx="1785" cy="4319"/>
          </a:xfrm>
        </p:grpSpPr>
        <p:sp>
          <p:nvSpPr>
            <p:cNvPr id="1032" name="Freeform 3"/>
            <p:cNvSpPr/>
            <p:nvPr/>
          </p:nvSpPr>
          <p:spPr bwMode="ltGray">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nvGrpSpPr>
            <p:cNvPr id="1033" name="Group 4"/>
            <p:cNvGrpSpPr/>
            <p:nvPr/>
          </p:nvGrpSpPr>
          <p:grpSpPr bwMode="auto">
            <a:xfrm rot="14964908" flipH="1">
              <a:off x="104" y="2441"/>
              <a:ext cx="452" cy="444"/>
              <a:chOff x="1727" y="866"/>
              <a:chExt cx="129" cy="157"/>
            </a:xfrm>
          </p:grpSpPr>
          <p:sp>
            <p:nvSpPr>
              <p:cNvPr id="1071" name="Freeform 5"/>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72" name="Freeform 6"/>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73" name="Freeform 7"/>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sp>
          <p:nvSpPr>
            <p:cNvPr id="1034" name="Freeform 8"/>
            <p:cNvSpPr/>
            <p:nvPr/>
          </p:nvSpPr>
          <p:spPr bwMode="ltGray">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nvGrpSpPr>
            <p:cNvPr id="1035" name="Group 9"/>
            <p:cNvGrpSpPr/>
            <p:nvPr/>
          </p:nvGrpSpPr>
          <p:grpSpPr bwMode="auto">
            <a:xfrm rot="416244">
              <a:off x="9" y="1746"/>
              <a:ext cx="1771" cy="1741"/>
              <a:chOff x="41" y="2787"/>
              <a:chExt cx="902" cy="833"/>
            </a:xfrm>
          </p:grpSpPr>
          <p:sp>
            <p:nvSpPr>
              <p:cNvPr id="1062" name="Freeform 10"/>
              <p:cNvSpPr/>
              <p:nvPr userDrawn="1"/>
            </p:nvSpPr>
            <p:spPr bwMode="ltGray">
              <a:xfrm rot="373331" flipH="1">
                <a:off x="125" y="2787"/>
                <a:ext cx="313" cy="303"/>
              </a:xfrm>
              <a:custGeom>
                <a:avLst/>
                <a:gdLst>
                  <a:gd name="T0" fmla="*/ 3721 w 217"/>
                  <a:gd name="T1" fmla="*/ 17088 h 210"/>
                  <a:gd name="T2" fmla="*/ 2973 w 217"/>
                  <a:gd name="T3" fmla="*/ 16157 h 210"/>
                  <a:gd name="T4" fmla="*/ 2135 w 217"/>
                  <a:gd name="T5" fmla="*/ 14752 h 210"/>
                  <a:gd name="T6" fmla="*/ 1240 w 217"/>
                  <a:gd name="T7" fmla="*/ 12901 h 210"/>
                  <a:gd name="T8" fmla="*/ 381 w 217"/>
                  <a:gd name="T9" fmla="*/ 10973 h 210"/>
                  <a:gd name="T10" fmla="*/ 0 w 217"/>
                  <a:gd name="T11" fmla="*/ 8879 h 210"/>
                  <a:gd name="T12" fmla="*/ 1 w 217"/>
                  <a:gd name="T13" fmla="*/ 6647 h 210"/>
                  <a:gd name="T14" fmla="*/ 733 w 217"/>
                  <a:gd name="T15" fmla="*/ 4607 h 210"/>
                  <a:gd name="T16" fmla="*/ 2200 w 217"/>
                  <a:gd name="T17" fmla="*/ 2890 h 210"/>
                  <a:gd name="T18" fmla="*/ 3669 w 217"/>
                  <a:gd name="T19" fmla="*/ 1791 h 210"/>
                  <a:gd name="T20" fmla="*/ 4871 w 217"/>
                  <a:gd name="T21" fmla="*/ 977 h 210"/>
                  <a:gd name="T22" fmla="*/ 5842 w 217"/>
                  <a:gd name="T23" fmla="*/ 550 h 210"/>
                  <a:gd name="T24" fmla="*/ 6602 w 217"/>
                  <a:gd name="T25" fmla="*/ 381 h 210"/>
                  <a:gd name="T26" fmla="*/ 7143 w 217"/>
                  <a:gd name="T27" fmla="*/ 381 h 210"/>
                  <a:gd name="T28" fmla="*/ 8426 w 217"/>
                  <a:gd name="T29" fmla="*/ 0 h 210"/>
                  <a:gd name="T30" fmla="*/ 11978 w 217"/>
                  <a:gd name="T31" fmla="*/ 677 h 210"/>
                  <a:gd name="T32" fmla="*/ 12967 w 217"/>
                  <a:gd name="T33" fmla="*/ 977 h 210"/>
                  <a:gd name="T34" fmla="*/ 13941 w 217"/>
                  <a:gd name="T35" fmla="*/ 1241 h 210"/>
                  <a:gd name="T36" fmla="*/ 14776 w 217"/>
                  <a:gd name="T37" fmla="*/ 1527 h 210"/>
                  <a:gd name="T38" fmla="*/ 15411 w 217"/>
                  <a:gd name="T39" fmla="*/ 1877 h 210"/>
                  <a:gd name="T40" fmla="*/ 16106 w 217"/>
                  <a:gd name="T41" fmla="*/ 2203 h 210"/>
                  <a:gd name="T42" fmla="*/ 16652 w 217"/>
                  <a:gd name="T43" fmla="*/ 2584 h 210"/>
                  <a:gd name="T44" fmla="*/ 17081 w 217"/>
                  <a:gd name="T45" fmla="*/ 3081 h 210"/>
                  <a:gd name="T46" fmla="*/ 17584 w 217"/>
                  <a:gd name="T47" fmla="*/ 3682 h 210"/>
                  <a:gd name="T48" fmla="*/ 16652 w 217"/>
                  <a:gd name="T49" fmla="*/ 3295 h 210"/>
                  <a:gd name="T50" fmla="*/ 15760 w 217"/>
                  <a:gd name="T51" fmla="*/ 2935 h 210"/>
                  <a:gd name="T52" fmla="*/ 14861 w 217"/>
                  <a:gd name="T53" fmla="*/ 2708 h 210"/>
                  <a:gd name="T54" fmla="*/ 13941 w 217"/>
                  <a:gd name="T55" fmla="*/ 2408 h 210"/>
                  <a:gd name="T56" fmla="*/ 13209 w 217"/>
                  <a:gd name="T57" fmla="*/ 2203 h 210"/>
                  <a:gd name="T58" fmla="*/ 12445 w 217"/>
                  <a:gd name="T59" fmla="*/ 2135 h 210"/>
                  <a:gd name="T60" fmla="*/ 11564 w 217"/>
                  <a:gd name="T61" fmla="*/ 2003 h 210"/>
                  <a:gd name="T62" fmla="*/ 10834 w 217"/>
                  <a:gd name="T63" fmla="*/ 2003 h 210"/>
                  <a:gd name="T64" fmla="*/ 10134 w 217"/>
                  <a:gd name="T65" fmla="*/ 2003 h 210"/>
                  <a:gd name="T66" fmla="*/ 9402 w 217"/>
                  <a:gd name="T67" fmla="*/ 2034 h 210"/>
                  <a:gd name="T68" fmla="*/ 8650 w 217"/>
                  <a:gd name="T69" fmla="*/ 2203 h 210"/>
                  <a:gd name="T70" fmla="*/ 8017 w 217"/>
                  <a:gd name="T71" fmla="*/ 2386 h 210"/>
                  <a:gd name="T72" fmla="*/ 7371 w 217"/>
                  <a:gd name="T73" fmla="*/ 2708 h 210"/>
                  <a:gd name="T74" fmla="*/ 6612 w 217"/>
                  <a:gd name="T75" fmla="*/ 2935 h 210"/>
                  <a:gd name="T76" fmla="*/ 5997 w 217"/>
                  <a:gd name="T77" fmla="*/ 3319 h 210"/>
                  <a:gd name="T78" fmla="*/ 5367 w 217"/>
                  <a:gd name="T79" fmla="*/ 3728 h 210"/>
                  <a:gd name="T80" fmla="*/ 4219 w 217"/>
                  <a:gd name="T81" fmla="*/ 4968 h 210"/>
                  <a:gd name="T82" fmla="*/ 3433 w 217"/>
                  <a:gd name="T83" fmla="*/ 6497 h 210"/>
                  <a:gd name="T84" fmla="*/ 2973 w 217"/>
                  <a:gd name="T85" fmla="*/ 8397 h 210"/>
                  <a:gd name="T86" fmla="*/ 2808 w 217"/>
                  <a:gd name="T87" fmla="*/ 10267 h 210"/>
                  <a:gd name="T88" fmla="*/ 2808 w 217"/>
                  <a:gd name="T89" fmla="*/ 12344 h 210"/>
                  <a:gd name="T90" fmla="*/ 3080 w 217"/>
                  <a:gd name="T91" fmla="*/ 14140 h 210"/>
                  <a:gd name="T92" fmla="*/ 3316 w 217"/>
                  <a:gd name="T93" fmla="*/ 15789 h 210"/>
                  <a:gd name="T94" fmla="*/ 3721 w 217"/>
                  <a:gd name="T95" fmla="*/ 17088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3" name="Freeform 11"/>
              <p:cNvSpPr/>
              <p:nvPr userDrawn="1"/>
            </p:nvSpPr>
            <p:spPr bwMode="ltGray">
              <a:xfrm rot="373331" flipH="1">
                <a:off x="41" y="2843"/>
                <a:ext cx="262" cy="308"/>
              </a:xfrm>
              <a:custGeom>
                <a:avLst/>
                <a:gdLst>
                  <a:gd name="T0" fmla="*/ 8633 w 182"/>
                  <a:gd name="T1" fmla="*/ 0 h 213"/>
                  <a:gd name="T2" fmla="*/ 8863 w 182"/>
                  <a:gd name="T3" fmla="*/ 169 h 213"/>
                  <a:gd name="T4" fmla="*/ 9359 w 182"/>
                  <a:gd name="T5" fmla="*/ 684 h 213"/>
                  <a:gd name="T6" fmla="*/ 10065 w 182"/>
                  <a:gd name="T7" fmla="*/ 1537 h 213"/>
                  <a:gd name="T8" fmla="*/ 10872 w 182"/>
                  <a:gd name="T9" fmla="*/ 2781 h 213"/>
                  <a:gd name="T10" fmla="*/ 11489 w 182"/>
                  <a:gd name="T11" fmla="*/ 4324 h 213"/>
                  <a:gd name="T12" fmla="*/ 11899 w 182"/>
                  <a:gd name="T13" fmla="*/ 6373 h 213"/>
                  <a:gd name="T14" fmla="*/ 11899 w 182"/>
                  <a:gd name="T15" fmla="*/ 8792 h 213"/>
                  <a:gd name="T16" fmla="*/ 11401 w 182"/>
                  <a:gd name="T17" fmla="*/ 11646 h 213"/>
                  <a:gd name="T18" fmla="*/ 11122 w 182"/>
                  <a:gd name="T19" fmla="*/ 12441 h 213"/>
                  <a:gd name="T20" fmla="*/ 10777 w 182"/>
                  <a:gd name="T21" fmla="*/ 13098 h 213"/>
                  <a:gd name="T22" fmla="*/ 10405 w 182"/>
                  <a:gd name="T23" fmla="*/ 13815 h 213"/>
                  <a:gd name="T24" fmla="*/ 9904 w 182"/>
                  <a:gd name="T25" fmla="*/ 14446 h 213"/>
                  <a:gd name="T26" fmla="*/ 9236 w 182"/>
                  <a:gd name="T27" fmla="*/ 15049 h 213"/>
                  <a:gd name="T28" fmla="*/ 8688 w 182"/>
                  <a:gd name="T29" fmla="*/ 15504 h 213"/>
                  <a:gd name="T30" fmla="*/ 8099 w 182"/>
                  <a:gd name="T31" fmla="*/ 15945 h 213"/>
                  <a:gd name="T32" fmla="*/ 7261 w 182"/>
                  <a:gd name="T33" fmla="*/ 16299 h 213"/>
                  <a:gd name="T34" fmla="*/ 6501 w 182"/>
                  <a:gd name="T35" fmla="*/ 16474 h 213"/>
                  <a:gd name="T36" fmla="*/ 5742 w 182"/>
                  <a:gd name="T37" fmla="*/ 16684 h 213"/>
                  <a:gd name="T38" fmla="*/ 4857 w 182"/>
                  <a:gd name="T39" fmla="*/ 16840 h 213"/>
                  <a:gd name="T40" fmla="*/ 3908 w 182"/>
                  <a:gd name="T41" fmla="*/ 16840 h 213"/>
                  <a:gd name="T42" fmla="*/ 2894 w 182"/>
                  <a:gd name="T43" fmla="*/ 16684 h 213"/>
                  <a:gd name="T44" fmla="*/ 1984 w 182"/>
                  <a:gd name="T45" fmla="*/ 16474 h 213"/>
                  <a:gd name="T46" fmla="*/ 929 w 182"/>
                  <a:gd name="T47" fmla="*/ 16114 h 213"/>
                  <a:gd name="T48" fmla="*/ 0 w 182"/>
                  <a:gd name="T49" fmla="*/ 15686 h 213"/>
                  <a:gd name="T50" fmla="*/ 887 w 182"/>
                  <a:gd name="T51" fmla="*/ 16299 h 213"/>
                  <a:gd name="T52" fmla="*/ 1758 w 182"/>
                  <a:gd name="T53" fmla="*/ 16684 h 213"/>
                  <a:gd name="T54" fmla="*/ 2646 w 182"/>
                  <a:gd name="T55" fmla="*/ 17098 h 213"/>
                  <a:gd name="T56" fmla="*/ 3389 w 182"/>
                  <a:gd name="T57" fmla="*/ 17397 h 213"/>
                  <a:gd name="T58" fmla="*/ 4166 w 182"/>
                  <a:gd name="T59" fmla="*/ 17646 h 213"/>
                  <a:gd name="T60" fmla="*/ 5021 w 182"/>
                  <a:gd name="T61" fmla="*/ 17745 h 213"/>
                  <a:gd name="T62" fmla="*/ 5751 w 182"/>
                  <a:gd name="T63" fmla="*/ 17776 h 213"/>
                  <a:gd name="T64" fmla="*/ 6536 w 182"/>
                  <a:gd name="T65" fmla="*/ 17776 h 213"/>
                  <a:gd name="T66" fmla="*/ 7228 w 182"/>
                  <a:gd name="T67" fmla="*/ 17745 h 213"/>
                  <a:gd name="T68" fmla="*/ 7920 w 182"/>
                  <a:gd name="T69" fmla="*/ 17579 h 213"/>
                  <a:gd name="T70" fmla="*/ 8519 w 182"/>
                  <a:gd name="T71" fmla="*/ 17397 h 213"/>
                  <a:gd name="T72" fmla="*/ 9156 w 182"/>
                  <a:gd name="T73" fmla="*/ 17221 h 213"/>
                  <a:gd name="T74" fmla="*/ 9734 w 182"/>
                  <a:gd name="T75" fmla="*/ 17008 h 213"/>
                  <a:gd name="T76" fmla="*/ 10281 w 182"/>
                  <a:gd name="T77" fmla="*/ 16628 h 213"/>
                  <a:gd name="T78" fmla="*/ 10777 w 182"/>
                  <a:gd name="T79" fmla="*/ 16299 h 213"/>
                  <a:gd name="T80" fmla="*/ 11234 w 182"/>
                  <a:gd name="T81" fmla="*/ 15945 h 213"/>
                  <a:gd name="T82" fmla="*/ 12507 w 182"/>
                  <a:gd name="T83" fmla="*/ 14696 h 213"/>
                  <a:gd name="T84" fmla="*/ 13385 w 182"/>
                  <a:gd name="T85" fmla="*/ 13461 h 213"/>
                  <a:gd name="T86" fmla="*/ 13905 w 182"/>
                  <a:gd name="T87" fmla="*/ 12031 h 213"/>
                  <a:gd name="T88" fmla="*/ 14190 w 182"/>
                  <a:gd name="T89" fmla="*/ 10722 h 213"/>
                  <a:gd name="T90" fmla="*/ 14361 w 182"/>
                  <a:gd name="T91" fmla="*/ 9309 h 213"/>
                  <a:gd name="T92" fmla="*/ 14361 w 182"/>
                  <a:gd name="T93" fmla="*/ 7913 h 213"/>
                  <a:gd name="T94" fmla="*/ 14430 w 182"/>
                  <a:gd name="T95" fmla="*/ 6607 h 213"/>
                  <a:gd name="T96" fmla="*/ 13669 w 182"/>
                  <a:gd name="T97" fmla="*/ 3855 h 213"/>
                  <a:gd name="T98" fmla="*/ 12377 w 182"/>
                  <a:gd name="T99" fmla="*/ 1716 h 213"/>
                  <a:gd name="T100" fmla="*/ 11918 w 182"/>
                  <a:gd name="T101" fmla="*/ 1537 h 213"/>
                  <a:gd name="T102" fmla="*/ 11659 w 182"/>
                  <a:gd name="T103" fmla="*/ 1275 h 213"/>
                  <a:gd name="T104" fmla="*/ 11234 w 182"/>
                  <a:gd name="T105" fmla="*/ 1066 h 213"/>
                  <a:gd name="T106" fmla="*/ 10939 w 182"/>
                  <a:gd name="T107" fmla="*/ 920 h 213"/>
                  <a:gd name="T108" fmla="*/ 10453 w 182"/>
                  <a:gd name="T109" fmla="*/ 737 h 213"/>
                  <a:gd name="T110" fmla="*/ 9976 w 182"/>
                  <a:gd name="T111" fmla="*/ 510 h 213"/>
                  <a:gd name="T112" fmla="*/ 9409 w 182"/>
                  <a:gd name="T113" fmla="*/ 244 h 213"/>
                  <a:gd name="T114" fmla="*/ 8633 w 182"/>
                  <a:gd name="T115" fmla="*/ 0 h 2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4" name="Freeform 12"/>
              <p:cNvSpPr/>
              <p:nvPr userDrawn="1"/>
            </p:nvSpPr>
            <p:spPr bwMode="ltGray">
              <a:xfrm rot="373331" flipH="1">
                <a:off x="121" y="2907"/>
                <a:ext cx="93" cy="156"/>
              </a:xfrm>
              <a:custGeom>
                <a:avLst/>
                <a:gdLst>
                  <a:gd name="T0" fmla="*/ 2 w 128"/>
                  <a:gd name="T1" fmla="*/ 0 h 217"/>
                  <a:gd name="T2" fmla="*/ 2 w 128"/>
                  <a:gd name="T3" fmla="*/ 1 h 217"/>
                  <a:gd name="T4" fmla="*/ 3 w 128"/>
                  <a:gd name="T5" fmla="*/ 1 h 217"/>
                  <a:gd name="T6" fmla="*/ 3 w 128"/>
                  <a:gd name="T7" fmla="*/ 1 h 217"/>
                  <a:gd name="T8" fmla="*/ 3 w 128"/>
                  <a:gd name="T9" fmla="*/ 1 h 217"/>
                  <a:gd name="T10" fmla="*/ 3 w 128"/>
                  <a:gd name="T11" fmla="*/ 2 h 217"/>
                  <a:gd name="T12" fmla="*/ 3 w 128"/>
                  <a:gd name="T13" fmla="*/ 3 h 217"/>
                  <a:gd name="T14" fmla="*/ 2 w 128"/>
                  <a:gd name="T15" fmla="*/ 3 h 217"/>
                  <a:gd name="T16" fmla="*/ 1 w 128"/>
                  <a:gd name="T17" fmla="*/ 4 h 217"/>
                  <a:gd name="T18" fmla="*/ 1 w 128"/>
                  <a:gd name="T19" fmla="*/ 4 h 217"/>
                  <a:gd name="T20" fmla="*/ 1 w 128"/>
                  <a:gd name="T21" fmla="*/ 4 h 217"/>
                  <a:gd name="T22" fmla="*/ 1 w 128"/>
                  <a:gd name="T23" fmla="*/ 4 h 217"/>
                  <a:gd name="T24" fmla="*/ 1 w 128"/>
                  <a:gd name="T25" fmla="*/ 4 h 217"/>
                  <a:gd name="T26" fmla="*/ 1 w 128"/>
                  <a:gd name="T27" fmla="*/ 4 h 217"/>
                  <a:gd name="T28" fmla="*/ 1 w 128"/>
                  <a:gd name="T29" fmla="*/ 4 h 217"/>
                  <a:gd name="T30" fmla="*/ 0 w 128"/>
                  <a:gd name="T31" fmla="*/ 3 h 217"/>
                  <a:gd name="T32" fmla="*/ 1 w 128"/>
                  <a:gd name="T33" fmla="*/ 3 h 217"/>
                  <a:gd name="T34" fmla="*/ 1 w 128"/>
                  <a:gd name="T35" fmla="*/ 3 h 217"/>
                  <a:gd name="T36" fmla="*/ 1 w 128"/>
                  <a:gd name="T37" fmla="*/ 3 h 217"/>
                  <a:gd name="T38" fmla="*/ 1 w 128"/>
                  <a:gd name="T39" fmla="*/ 3 h 217"/>
                  <a:gd name="T40" fmla="*/ 1 w 128"/>
                  <a:gd name="T41" fmla="*/ 3 h 217"/>
                  <a:gd name="T42" fmla="*/ 2 w 128"/>
                  <a:gd name="T43" fmla="*/ 2 h 217"/>
                  <a:gd name="T44" fmla="*/ 2 w 128"/>
                  <a:gd name="T45" fmla="*/ 1 h 217"/>
                  <a:gd name="T46" fmla="*/ 2 w 128"/>
                  <a:gd name="T47" fmla="*/ 1 h 217"/>
                  <a:gd name="T48" fmla="*/ 2 w 128"/>
                  <a:gd name="T49" fmla="*/ 0 h 2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5" name="Freeform 13"/>
              <p:cNvSpPr/>
              <p:nvPr userDrawn="1"/>
            </p:nvSpPr>
            <p:spPr bwMode="ltGray">
              <a:xfrm rot="373331" flipH="1">
                <a:off x="313" y="3110"/>
                <a:ext cx="85" cy="93"/>
              </a:xfrm>
              <a:custGeom>
                <a:avLst/>
                <a:gdLst>
                  <a:gd name="T0" fmla="*/ 1 w 117"/>
                  <a:gd name="T1" fmla="*/ 0 h 132"/>
                  <a:gd name="T2" fmla="*/ 0 w 117"/>
                  <a:gd name="T3" fmla="*/ 1 h 132"/>
                  <a:gd name="T4" fmla="*/ 1 w 117"/>
                  <a:gd name="T5" fmla="*/ 1 h 132"/>
                  <a:gd name="T6" fmla="*/ 1 w 117"/>
                  <a:gd name="T7" fmla="*/ 1 h 132"/>
                  <a:gd name="T8" fmla="*/ 1 w 117"/>
                  <a:gd name="T9" fmla="*/ 1 h 132"/>
                  <a:gd name="T10" fmla="*/ 1 w 117"/>
                  <a:gd name="T11" fmla="*/ 1 h 132"/>
                  <a:gd name="T12" fmla="*/ 1 w 117"/>
                  <a:gd name="T13" fmla="*/ 1 h 132"/>
                  <a:gd name="T14" fmla="*/ 2 w 117"/>
                  <a:gd name="T15" fmla="*/ 1 h 132"/>
                  <a:gd name="T16" fmla="*/ 2 w 117"/>
                  <a:gd name="T17" fmla="*/ 1 h 132"/>
                  <a:gd name="T18" fmla="*/ 3 w 117"/>
                  <a:gd name="T19" fmla="*/ 2 h 132"/>
                  <a:gd name="T20" fmla="*/ 3 w 117"/>
                  <a:gd name="T21" fmla="*/ 2 h 132"/>
                  <a:gd name="T22" fmla="*/ 3 w 117"/>
                  <a:gd name="T23" fmla="*/ 1 h 132"/>
                  <a:gd name="T24" fmla="*/ 3 w 117"/>
                  <a:gd name="T25" fmla="*/ 1 h 132"/>
                  <a:gd name="T26" fmla="*/ 2 w 117"/>
                  <a:gd name="T27" fmla="*/ 1 h 132"/>
                  <a:gd name="T28" fmla="*/ 2 w 117"/>
                  <a:gd name="T29" fmla="*/ 1 h 132"/>
                  <a:gd name="T30" fmla="*/ 2 w 117"/>
                  <a:gd name="T31" fmla="*/ 1 h 132"/>
                  <a:gd name="T32" fmla="*/ 1 w 117"/>
                  <a:gd name="T33" fmla="*/ 1 h 132"/>
                  <a:gd name="T34" fmla="*/ 1 w 117"/>
                  <a:gd name="T35" fmla="*/ 1 h 132"/>
                  <a:gd name="T36" fmla="*/ 1 w 117"/>
                  <a:gd name="T37" fmla="*/ 1 h 132"/>
                  <a:gd name="T38" fmla="*/ 2 w 117"/>
                  <a:gd name="T39" fmla="*/ 1 h 132"/>
                  <a:gd name="T40" fmla="*/ 2 w 117"/>
                  <a:gd name="T41" fmla="*/ 1 h 132"/>
                  <a:gd name="T42" fmla="*/ 2 w 117"/>
                  <a:gd name="T43" fmla="*/ 1 h 132"/>
                  <a:gd name="T44" fmla="*/ 2 w 117"/>
                  <a:gd name="T45" fmla="*/ 1 h 132"/>
                  <a:gd name="T46" fmla="*/ 3 w 117"/>
                  <a:gd name="T47" fmla="*/ 1 h 132"/>
                  <a:gd name="T48" fmla="*/ 3 w 117"/>
                  <a:gd name="T49" fmla="*/ 1 h 132"/>
                  <a:gd name="T50" fmla="*/ 3 w 117"/>
                  <a:gd name="T51" fmla="*/ 1 h 132"/>
                  <a:gd name="T52" fmla="*/ 1 w 117"/>
                  <a:gd name="T53" fmla="*/ 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6" name="Freeform 14"/>
              <p:cNvSpPr/>
              <p:nvPr userDrawn="1"/>
            </p:nvSpPr>
            <p:spPr bwMode="ltGray">
              <a:xfrm rot="373331" flipH="1">
                <a:off x="289" y="3134"/>
                <a:ext cx="21" cy="55"/>
              </a:xfrm>
              <a:custGeom>
                <a:avLst/>
                <a:gdLst>
                  <a:gd name="T0" fmla="*/ 1 w 29"/>
                  <a:gd name="T1" fmla="*/ 0 h 77"/>
                  <a:gd name="T2" fmla="*/ 1 w 29"/>
                  <a:gd name="T3" fmla="*/ 0 h 77"/>
                  <a:gd name="T4" fmla="*/ 1 w 29"/>
                  <a:gd name="T5" fmla="*/ 1 h 77"/>
                  <a:gd name="T6" fmla="*/ 1 w 29"/>
                  <a:gd name="T7" fmla="*/ 1 h 77"/>
                  <a:gd name="T8" fmla="*/ 1 w 29"/>
                  <a:gd name="T9" fmla="*/ 1 h 77"/>
                  <a:gd name="T10" fmla="*/ 1 w 29"/>
                  <a:gd name="T11" fmla="*/ 1 h 77"/>
                  <a:gd name="T12" fmla="*/ 0 w 29"/>
                  <a:gd name="T13" fmla="*/ 1 h 77"/>
                  <a:gd name="T14" fmla="*/ 1 w 29"/>
                  <a:gd name="T15" fmla="*/ 1 h 77"/>
                  <a:gd name="T16" fmla="*/ 1 w 29"/>
                  <a:gd name="T17" fmla="*/ 1 h 77"/>
                  <a:gd name="T18" fmla="*/ 1 w 29"/>
                  <a:gd name="T19" fmla="*/ 1 h 77"/>
                  <a:gd name="T20" fmla="*/ 1 w 29"/>
                  <a:gd name="T21" fmla="*/ 1 h 77"/>
                  <a:gd name="T22" fmla="*/ 1 w 29"/>
                  <a:gd name="T23" fmla="*/ 1 h 77"/>
                  <a:gd name="T24" fmla="*/ 1 w 29"/>
                  <a:gd name="T25" fmla="*/ 0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nvGrpSpPr>
              <p:cNvPr id="1067" name="Group 15"/>
              <p:cNvGrpSpPr/>
              <p:nvPr userDrawn="1"/>
            </p:nvGrpSpPr>
            <p:grpSpPr bwMode="auto">
              <a:xfrm rot="10886446" flipH="1">
                <a:off x="335" y="3251"/>
                <a:ext cx="608" cy="369"/>
                <a:chOff x="-366" y="1704"/>
                <a:chExt cx="608" cy="369"/>
              </a:xfrm>
            </p:grpSpPr>
            <p:sp>
              <p:nvSpPr>
                <p:cNvPr id="1068" name="Freeform 16"/>
                <p:cNvSpPr/>
                <p:nvPr userDrawn="1"/>
              </p:nvSpPr>
              <p:spPr bwMode="ltGray">
                <a:xfrm rot="4200091">
                  <a:off x="-243" y="1807"/>
                  <a:ext cx="143" cy="390"/>
                </a:xfrm>
                <a:custGeom>
                  <a:avLst/>
                  <a:gdLst>
                    <a:gd name="T0" fmla="*/ 1 w 207"/>
                    <a:gd name="T1" fmla="*/ 1 h 564"/>
                    <a:gd name="T2" fmla="*/ 1 w 207"/>
                    <a:gd name="T3" fmla="*/ 1 h 564"/>
                    <a:gd name="T4" fmla="*/ 1 w 207"/>
                    <a:gd name="T5" fmla="*/ 1 h 564"/>
                    <a:gd name="T6" fmla="*/ 0 w 207"/>
                    <a:gd name="T7" fmla="*/ 1 h 564"/>
                    <a:gd name="T8" fmla="*/ 0 w 207"/>
                    <a:gd name="T9" fmla="*/ 2 h 564"/>
                    <a:gd name="T10" fmla="*/ 1 w 207"/>
                    <a:gd name="T11" fmla="*/ 2 h 564"/>
                    <a:gd name="T12" fmla="*/ 1 w 207"/>
                    <a:gd name="T13" fmla="*/ 3 h 564"/>
                    <a:gd name="T14" fmla="*/ 1 w 207"/>
                    <a:gd name="T15" fmla="*/ 3 h 564"/>
                    <a:gd name="T16" fmla="*/ 1 w 207"/>
                    <a:gd name="T17" fmla="*/ 3 h 564"/>
                    <a:gd name="T18" fmla="*/ 1 w 207"/>
                    <a:gd name="T19" fmla="*/ 4 h 564"/>
                    <a:gd name="T20" fmla="*/ 1 w 207"/>
                    <a:gd name="T21" fmla="*/ 4 h 564"/>
                    <a:gd name="T22" fmla="*/ 1 w 207"/>
                    <a:gd name="T23" fmla="*/ 5 h 564"/>
                    <a:gd name="T24" fmla="*/ 1 w 207"/>
                    <a:gd name="T25" fmla="*/ 6 h 564"/>
                    <a:gd name="T26" fmla="*/ 1 w 207"/>
                    <a:gd name="T27" fmla="*/ 6 h 564"/>
                    <a:gd name="T28" fmla="*/ 2 w 207"/>
                    <a:gd name="T29" fmla="*/ 6 h 564"/>
                    <a:gd name="T30" fmla="*/ 2 w 207"/>
                    <a:gd name="T31" fmla="*/ 6 h 564"/>
                    <a:gd name="T32" fmla="*/ 2 w 207"/>
                    <a:gd name="T33" fmla="*/ 7 h 564"/>
                    <a:gd name="T34" fmla="*/ 2 w 207"/>
                    <a:gd name="T35" fmla="*/ 6 h 564"/>
                    <a:gd name="T36" fmla="*/ 1 w 207"/>
                    <a:gd name="T37" fmla="*/ 6 h 564"/>
                    <a:gd name="T38" fmla="*/ 1 w 207"/>
                    <a:gd name="T39" fmla="*/ 5 h 564"/>
                    <a:gd name="T40" fmla="*/ 1 w 207"/>
                    <a:gd name="T41" fmla="*/ 4 h 564"/>
                    <a:gd name="T42" fmla="*/ 1 w 207"/>
                    <a:gd name="T43" fmla="*/ 4 h 564"/>
                    <a:gd name="T44" fmla="*/ 1 w 207"/>
                    <a:gd name="T45" fmla="*/ 4 h 564"/>
                    <a:gd name="T46" fmla="*/ 1 w 207"/>
                    <a:gd name="T47" fmla="*/ 3 h 564"/>
                    <a:gd name="T48" fmla="*/ 1 w 207"/>
                    <a:gd name="T49" fmla="*/ 3 h 564"/>
                    <a:gd name="T50" fmla="*/ 1 w 207"/>
                    <a:gd name="T51" fmla="*/ 3 h 564"/>
                    <a:gd name="T52" fmla="*/ 1 w 207"/>
                    <a:gd name="T53" fmla="*/ 1 h 564"/>
                    <a:gd name="T54" fmla="*/ 1 w 207"/>
                    <a:gd name="T55" fmla="*/ 1 h 564"/>
                    <a:gd name="T56" fmla="*/ 1 w 207"/>
                    <a:gd name="T57" fmla="*/ 0 h 564"/>
                    <a:gd name="T58" fmla="*/ 1 w 207"/>
                    <a:gd name="T59" fmla="*/ 1 h 5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9" name="Freeform 17"/>
                <p:cNvSpPr/>
                <p:nvPr userDrawn="1"/>
              </p:nvSpPr>
              <p:spPr bwMode="ltGray">
                <a:xfrm rot="4200091">
                  <a:off x="124" y="1761"/>
                  <a:ext cx="33" cy="160"/>
                </a:xfrm>
                <a:custGeom>
                  <a:avLst/>
                  <a:gdLst>
                    <a:gd name="T0" fmla="*/ 0 w 47"/>
                    <a:gd name="T1" fmla="*/ 1 h 232"/>
                    <a:gd name="T2" fmla="*/ 1 w 47"/>
                    <a:gd name="T3" fmla="*/ 1 h 232"/>
                    <a:gd name="T4" fmla="*/ 1 w 47"/>
                    <a:gd name="T5" fmla="*/ 1 h 232"/>
                    <a:gd name="T6" fmla="*/ 1 w 47"/>
                    <a:gd name="T7" fmla="*/ 2 h 232"/>
                    <a:gd name="T8" fmla="*/ 1 w 47"/>
                    <a:gd name="T9" fmla="*/ 3 h 232"/>
                    <a:gd name="T10" fmla="*/ 1 w 47"/>
                    <a:gd name="T11" fmla="*/ 3 h 232"/>
                    <a:gd name="T12" fmla="*/ 1 w 47"/>
                    <a:gd name="T13" fmla="*/ 2 h 232"/>
                    <a:gd name="T14" fmla="*/ 1 w 47"/>
                    <a:gd name="T15" fmla="*/ 1 h 232"/>
                    <a:gd name="T16" fmla="*/ 1 w 47"/>
                    <a:gd name="T17" fmla="*/ 1 h 232"/>
                    <a:gd name="T18" fmla="*/ 1 w 47"/>
                    <a:gd name="T19" fmla="*/ 1 h 232"/>
                    <a:gd name="T20" fmla="*/ 1 w 47"/>
                    <a:gd name="T21" fmla="*/ 1 h 232"/>
                    <a:gd name="T22" fmla="*/ 1 w 47"/>
                    <a:gd name="T23" fmla="*/ 1 h 232"/>
                    <a:gd name="T24" fmla="*/ 1 w 47"/>
                    <a:gd name="T25" fmla="*/ 1 h 232"/>
                    <a:gd name="T26" fmla="*/ 1 w 47"/>
                    <a:gd name="T27" fmla="*/ 0 h 232"/>
                    <a:gd name="T28" fmla="*/ 0 w 47"/>
                    <a:gd name="T29" fmla="*/ 1 h 2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70" name="Freeform 18"/>
                <p:cNvSpPr/>
                <p:nvPr userDrawn="1"/>
              </p:nvSpPr>
              <p:spPr bwMode="ltGray">
                <a:xfrm rot="4200091">
                  <a:off x="197" y="1721"/>
                  <a:ext cx="60" cy="27"/>
                </a:xfrm>
                <a:custGeom>
                  <a:avLst/>
                  <a:gdLst>
                    <a:gd name="T0" fmla="*/ 1 w 87"/>
                    <a:gd name="T1" fmla="*/ 1 h 40"/>
                    <a:gd name="T2" fmla="*/ 1 w 87"/>
                    <a:gd name="T3" fmla="*/ 1 h 40"/>
                    <a:gd name="T4" fmla="*/ 1 w 87"/>
                    <a:gd name="T5" fmla="*/ 1 h 40"/>
                    <a:gd name="T6" fmla="*/ 1 w 87"/>
                    <a:gd name="T7" fmla="*/ 1 h 40"/>
                    <a:gd name="T8" fmla="*/ 1 w 87"/>
                    <a:gd name="T9" fmla="*/ 1 h 40"/>
                    <a:gd name="T10" fmla="*/ 1 w 87"/>
                    <a:gd name="T11" fmla="*/ 1 h 40"/>
                    <a:gd name="T12" fmla="*/ 1 w 87"/>
                    <a:gd name="T13" fmla="*/ 1 h 40"/>
                    <a:gd name="T14" fmla="*/ 1 w 87"/>
                    <a:gd name="T15" fmla="*/ 0 h 40"/>
                    <a:gd name="T16" fmla="*/ 0 w 87"/>
                    <a:gd name="T17" fmla="*/ 1 h 40"/>
                    <a:gd name="T18" fmla="*/ 1 w 87"/>
                    <a:gd name="T19" fmla="*/ 1 h 40"/>
                    <a:gd name="T20" fmla="*/ 1 w 87"/>
                    <a:gd name="T21" fmla="*/ 1 h 40"/>
                    <a:gd name="T22" fmla="*/ 1 w 87"/>
                    <a:gd name="T23" fmla="*/ 1 h 40"/>
                    <a:gd name="T24" fmla="*/ 1 w 87"/>
                    <a:gd name="T25" fmla="*/ 1 h 40"/>
                    <a:gd name="T26" fmla="*/ 1 w 87"/>
                    <a:gd name="T27" fmla="*/ 1 h 40"/>
                    <a:gd name="T28" fmla="*/ 1 w 87"/>
                    <a:gd name="T29" fmla="*/ 1 h 40"/>
                    <a:gd name="T30" fmla="*/ 1 w 87"/>
                    <a:gd name="T31" fmla="*/ 1 h 40"/>
                    <a:gd name="T32" fmla="*/ 1 w 87"/>
                    <a:gd name="T33" fmla="*/ 1 h 40"/>
                    <a:gd name="T34" fmla="*/ 1 w 87"/>
                    <a:gd name="T35" fmla="*/ 1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grpSp>
        <p:grpSp>
          <p:nvGrpSpPr>
            <p:cNvPr id="1036" name="Group 19"/>
            <p:cNvGrpSpPr/>
            <p:nvPr/>
          </p:nvGrpSpPr>
          <p:grpSpPr bwMode="auto">
            <a:xfrm rot="6248562">
              <a:off x="343" y="3854"/>
              <a:ext cx="392" cy="424"/>
              <a:chOff x="1727" y="866"/>
              <a:chExt cx="129" cy="157"/>
            </a:xfrm>
          </p:grpSpPr>
          <p:sp>
            <p:nvSpPr>
              <p:cNvPr id="1059" name="Freeform 20"/>
              <p:cNvSpPr/>
              <p:nvPr userDrawn="1"/>
            </p:nvSpPr>
            <p:spPr bwMode="ltGray">
              <a:xfrm>
                <a:off x="1727" y="867"/>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0" name="Freeform 21"/>
              <p:cNvSpPr/>
              <p:nvPr userDrawn="1"/>
            </p:nvSpPr>
            <p:spPr bwMode="ltGray">
              <a:xfrm>
                <a:off x="1786" y="895"/>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61" name="Freeform 22"/>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grpSp>
          <p:nvGrpSpPr>
            <p:cNvPr id="1037" name="Group 23"/>
            <p:cNvGrpSpPr/>
            <p:nvPr/>
          </p:nvGrpSpPr>
          <p:grpSpPr bwMode="auto">
            <a:xfrm rot="5003157">
              <a:off x="249" y="1102"/>
              <a:ext cx="412" cy="500"/>
              <a:chOff x="1727" y="866"/>
              <a:chExt cx="129" cy="157"/>
            </a:xfrm>
          </p:grpSpPr>
          <p:sp>
            <p:nvSpPr>
              <p:cNvPr id="1056" name="Freeform 24"/>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7" name="Freeform 25"/>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8" name="Freeform 26"/>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grpSp>
          <p:nvGrpSpPr>
            <p:cNvPr id="1038" name="Group 27"/>
            <p:cNvGrpSpPr/>
            <p:nvPr/>
          </p:nvGrpSpPr>
          <p:grpSpPr bwMode="auto">
            <a:xfrm>
              <a:off x="815" y="0"/>
              <a:ext cx="345" cy="367"/>
              <a:chOff x="1727" y="866"/>
              <a:chExt cx="129" cy="157"/>
            </a:xfrm>
          </p:grpSpPr>
          <p:sp>
            <p:nvSpPr>
              <p:cNvPr id="1053" name="Freeform 28"/>
              <p:cNvSpPr/>
              <p:nvPr userDrawn="1"/>
            </p:nvSpPr>
            <p:spPr bwMode="ltGray">
              <a:xfrm>
                <a:off x="1727" y="866"/>
                <a:ext cx="41" cy="59"/>
              </a:xfrm>
              <a:custGeom>
                <a:avLst/>
                <a:gdLst>
                  <a:gd name="T0" fmla="*/ 0 w 83"/>
                  <a:gd name="T1" fmla="*/ 1 h 117"/>
                  <a:gd name="T2" fmla="*/ 0 w 83"/>
                  <a:gd name="T3" fmla="*/ 0 h 117"/>
                  <a:gd name="T4" fmla="*/ 0 w 83"/>
                  <a:gd name="T5" fmla="*/ 1 h 117"/>
                  <a:gd name="T6" fmla="*/ 0 w 83"/>
                  <a:gd name="T7" fmla="*/ 1 h 1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4" name="Freeform 29"/>
              <p:cNvSpPr/>
              <p:nvPr userDrawn="1"/>
            </p:nvSpPr>
            <p:spPr bwMode="ltGray">
              <a:xfrm>
                <a:off x="1786" y="894"/>
                <a:ext cx="70" cy="49"/>
              </a:xfrm>
              <a:custGeom>
                <a:avLst/>
                <a:gdLst>
                  <a:gd name="T0" fmla="*/ 0 w 140"/>
                  <a:gd name="T1" fmla="*/ 1 h 98"/>
                  <a:gd name="T2" fmla="*/ 1 w 140"/>
                  <a:gd name="T3" fmla="*/ 0 h 98"/>
                  <a:gd name="T4" fmla="*/ 1 w 140"/>
                  <a:gd name="T5" fmla="*/ 1 h 98"/>
                  <a:gd name="T6" fmla="*/ 0 w 140"/>
                  <a:gd name="T7" fmla="*/ 1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5" name="Freeform 30"/>
              <p:cNvSpPr/>
              <p:nvPr userDrawn="1"/>
            </p:nvSpPr>
            <p:spPr bwMode="ltGray">
              <a:xfrm>
                <a:off x="1772" y="998"/>
                <a:ext cx="73" cy="25"/>
              </a:xfrm>
              <a:custGeom>
                <a:avLst/>
                <a:gdLst>
                  <a:gd name="T0" fmla="*/ 0 w 145"/>
                  <a:gd name="T1" fmla="*/ 1 h 49"/>
                  <a:gd name="T2" fmla="*/ 1 w 145"/>
                  <a:gd name="T3" fmla="*/ 0 h 49"/>
                  <a:gd name="T4" fmla="*/ 1 w 145"/>
                  <a:gd name="T5" fmla="*/ 1 h 49"/>
                  <a:gd name="T6" fmla="*/ 0 w 145"/>
                  <a:gd name="T7" fmla="*/ 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sp>
          <p:nvSpPr>
            <p:cNvPr id="1039" name="Freeform 31"/>
            <p:cNvSpPr/>
            <p:nvPr/>
          </p:nvSpPr>
          <p:spPr bwMode="ltGray">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0" name="Freeform 32"/>
            <p:cNvSpPr/>
            <p:nvPr/>
          </p:nvSpPr>
          <p:spPr bwMode="ltGray">
            <a:xfrm rot="828663">
              <a:off x="242" y="3404"/>
              <a:ext cx="132" cy="167"/>
            </a:xfrm>
            <a:custGeom>
              <a:avLst/>
              <a:gdLst>
                <a:gd name="T0" fmla="*/ 0 w 109"/>
                <a:gd name="T1" fmla="*/ 0 h 156"/>
                <a:gd name="T2" fmla="*/ 48 w 109"/>
                <a:gd name="T3" fmla="*/ 1 h 156"/>
                <a:gd name="T4" fmla="*/ 183 w 109"/>
                <a:gd name="T5" fmla="*/ 5 h 156"/>
                <a:gd name="T6" fmla="*/ 366 w 109"/>
                <a:gd name="T7" fmla="*/ 26 h 156"/>
                <a:gd name="T8" fmla="*/ 579 w 109"/>
                <a:gd name="T9" fmla="*/ 55 h 156"/>
                <a:gd name="T10" fmla="*/ 774 w 109"/>
                <a:gd name="T11" fmla="*/ 100 h 156"/>
                <a:gd name="T12" fmla="*/ 952 w 109"/>
                <a:gd name="T13" fmla="*/ 162 h 156"/>
                <a:gd name="T14" fmla="*/ 1063 w 109"/>
                <a:gd name="T15" fmla="*/ 244 h 156"/>
                <a:gd name="T16" fmla="*/ 1089 w 109"/>
                <a:gd name="T17" fmla="*/ 358 h 156"/>
                <a:gd name="T18" fmla="*/ 1037 w 109"/>
                <a:gd name="T19" fmla="*/ 358 h 156"/>
                <a:gd name="T20" fmla="*/ 986 w 109"/>
                <a:gd name="T21" fmla="*/ 358 h 156"/>
                <a:gd name="T22" fmla="*/ 926 w 109"/>
                <a:gd name="T23" fmla="*/ 358 h 156"/>
                <a:gd name="T24" fmla="*/ 856 w 109"/>
                <a:gd name="T25" fmla="*/ 347 h 156"/>
                <a:gd name="T26" fmla="*/ 807 w 109"/>
                <a:gd name="T27" fmla="*/ 346 h 156"/>
                <a:gd name="T28" fmla="*/ 742 w 109"/>
                <a:gd name="T29" fmla="*/ 340 h 156"/>
                <a:gd name="T30" fmla="*/ 655 w 109"/>
                <a:gd name="T31" fmla="*/ 328 h 156"/>
                <a:gd name="T32" fmla="*/ 579 w 109"/>
                <a:gd name="T33" fmla="*/ 316 h 156"/>
                <a:gd name="T34" fmla="*/ 528 w 109"/>
                <a:gd name="T35" fmla="*/ 286 h 156"/>
                <a:gd name="T36" fmla="*/ 528 w 109"/>
                <a:gd name="T37" fmla="*/ 254 h 156"/>
                <a:gd name="T38" fmla="*/ 555 w 109"/>
                <a:gd name="T39" fmla="*/ 218 h 156"/>
                <a:gd name="T40" fmla="*/ 582 w 109"/>
                <a:gd name="T41" fmla="*/ 180 h 156"/>
                <a:gd name="T42" fmla="*/ 555 w 109"/>
                <a:gd name="T43" fmla="*/ 141 h 156"/>
                <a:gd name="T44" fmla="*/ 478 w 109"/>
                <a:gd name="T45" fmla="*/ 97 h 156"/>
                <a:gd name="T46" fmla="*/ 312 w 109"/>
                <a:gd name="T47" fmla="*/ 52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1" name="Freeform 33"/>
            <p:cNvSpPr/>
            <p:nvPr/>
          </p:nvSpPr>
          <p:spPr bwMode="ltGray">
            <a:xfrm rot="828663">
              <a:off x="266" y="3592"/>
              <a:ext cx="66" cy="43"/>
            </a:xfrm>
            <a:custGeom>
              <a:avLst/>
              <a:gdLst>
                <a:gd name="T0" fmla="*/ 0 w 54"/>
                <a:gd name="T1" fmla="*/ 0 h 40"/>
                <a:gd name="T2" fmla="*/ 1 w 54"/>
                <a:gd name="T3" fmla="*/ 1 h 40"/>
                <a:gd name="T4" fmla="*/ 65 w 54"/>
                <a:gd name="T5" fmla="*/ 3 h 40"/>
                <a:gd name="T6" fmla="*/ 145 w 54"/>
                <a:gd name="T7" fmla="*/ 20 h 40"/>
                <a:gd name="T8" fmla="*/ 241 w 54"/>
                <a:gd name="T9" fmla="*/ 28 h 40"/>
                <a:gd name="T10" fmla="*/ 323 w 54"/>
                <a:gd name="T11" fmla="*/ 34 h 40"/>
                <a:gd name="T12" fmla="*/ 409 w 54"/>
                <a:gd name="T13" fmla="*/ 40 h 40"/>
                <a:gd name="T14" fmla="*/ 500 w 54"/>
                <a:gd name="T15" fmla="*/ 43 h 40"/>
                <a:gd name="T16" fmla="*/ 603 w 54"/>
                <a:gd name="T17" fmla="*/ 37 h 40"/>
                <a:gd name="T18" fmla="*/ 590 w 54"/>
                <a:gd name="T19" fmla="*/ 59 h 40"/>
                <a:gd name="T20" fmla="*/ 556 w 54"/>
                <a:gd name="T21" fmla="*/ 78 h 40"/>
                <a:gd name="T22" fmla="*/ 493 w 54"/>
                <a:gd name="T23" fmla="*/ 90 h 40"/>
                <a:gd name="T24" fmla="*/ 405 w 54"/>
                <a:gd name="T25" fmla="*/ 95 h 40"/>
                <a:gd name="T26" fmla="*/ 310 w 54"/>
                <a:gd name="T27" fmla="*/ 94 h 40"/>
                <a:gd name="T28" fmla="*/ 208 w 54"/>
                <a:gd name="T29" fmla="*/ 76 h 40"/>
                <a:gd name="T30" fmla="*/ 109 w 54"/>
                <a:gd name="T31" fmla="*/ 49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2" name="Freeform 34"/>
            <p:cNvSpPr/>
            <p:nvPr/>
          </p:nvSpPr>
          <p:spPr bwMode="ltGray">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3" name="Freeform 35"/>
            <p:cNvSpPr/>
            <p:nvPr/>
          </p:nvSpPr>
          <p:spPr bwMode="ltGray">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4" name="Freeform 36"/>
            <p:cNvSpPr/>
            <p:nvPr/>
          </p:nvSpPr>
          <p:spPr bwMode="ltGray">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5" name="Freeform 37"/>
            <p:cNvSpPr/>
            <p:nvPr/>
          </p:nvSpPr>
          <p:spPr bwMode="ltGray">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6" name="Freeform 38"/>
            <p:cNvSpPr/>
            <p:nvPr/>
          </p:nvSpPr>
          <p:spPr bwMode="ltGray">
            <a:xfrm rot="1584153">
              <a:off x="20" y="410"/>
              <a:ext cx="344" cy="245"/>
            </a:xfrm>
            <a:custGeom>
              <a:avLst/>
              <a:gdLst>
                <a:gd name="T0" fmla="*/ 0 w 257"/>
                <a:gd name="T1" fmla="*/ 0 h 237"/>
                <a:gd name="T2" fmla="*/ 0 w 257"/>
                <a:gd name="T3" fmla="*/ 37 h 237"/>
                <a:gd name="T4" fmla="*/ 90 w 257"/>
                <a:gd name="T5" fmla="*/ 74 h 237"/>
                <a:gd name="T6" fmla="*/ 206 w 257"/>
                <a:gd name="T7" fmla="*/ 113 h 237"/>
                <a:gd name="T8" fmla="*/ 369 w 257"/>
                <a:gd name="T9" fmla="*/ 146 h 237"/>
                <a:gd name="T10" fmla="*/ 597 w 257"/>
                <a:gd name="T11" fmla="*/ 177 h 237"/>
                <a:gd name="T12" fmla="*/ 885 w 257"/>
                <a:gd name="T13" fmla="*/ 210 h 237"/>
                <a:gd name="T14" fmla="*/ 1254 w 257"/>
                <a:gd name="T15" fmla="*/ 240 h 237"/>
                <a:gd name="T16" fmla="*/ 1679 w 257"/>
                <a:gd name="T17" fmla="*/ 265 h 237"/>
                <a:gd name="T18" fmla="*/ 2225 w 257"/>
                <a:gd name="T19" fmla="*/ 289 h 237"/>
                <a:gd name="T20" fmla="*/ 2842 w 257"/>
                <a:gd name="T21" fmla="*/ 309 h 237"/>
                <a:gd name="T22" fmla="*/ 3500 w 257"/>
                <a:gd name="T23" fmla="*/ 326 h 237"/>
                <a:gd name="T24" fmla="*/ 4315 w 257"/>
                <a:gd name="T25" fmla="*/ 340 h 237"/>
                <a:gd name="T26" fmla="*/ 5204 w 257"/>
                <a:gd name="T27" fmla="*/ 348 h 237"/>
                <a:gd name="T28" fmla="*/ 6220 w 257"/>
                <a:gd name="T29" fmla="*/ 353 h 237"/>
                <a:gd name="T30" fmla="*/ 7271 w 257"/>
                <a:gd name="T31" fmla="*/ 351 h 237"/>
                <a:gd name="T32" fmla="*/ 8500 w 257"/>
                <a:gd name="T33" fmla="*/ 346 h 237"/>
                <a:gd name="T34" fmla="*/ 7422 w 257"/>
                <a:gd name="T35" fmla="*/ 338 h 237"/>
                <a:gd name="T36" fmla="*/ 6440 w 257"/>
                <a:gd name="T37" fmla="*/ 327 h 237"/>
                <a:gd name="T38" fmla="*/ 5624 w 257"/>
                <a:gd name="T39" fmla="*/ 315 h 237"/>
                <a:gd name="T40" fmla="*/ 4895 w 257"/>
                <a:gd name="T41" fmla="*/ 304 h 237"/>
                <a:gd name="T42" fmla="*/ 4230 w 257"/>
                <a:gd name="T43" fmla="*/ 288 h 237"/>
                <a:gd name="T44" fmla="*/ 3706 w 257"/>
                <a:gd name="T45" fmla="*/ 271 h 237"/>
                <a:gd name="T46" fmla="*/ 3223 w 257"/>
                <a:gd name="T47" fmla="*/ 252 h 237"/>
                <a:gd name="T48" fmla="*/ 2769 w 257"/>
                <a:gd name="T49" fmla="*/ 231 h 237"/>
                <a:gd name="T50" fmla="*/ 2361 w 257"/>
                <a:gd name="T51" fmla="*/ 210 h 237"/>
                <a:gd name="T52" fmla="*/ 2028 w 257"/>
                <a:gd name="T53" fmla="*/ 185 h 237"/>
                <a:gd name="T54" fmla="*/ 1743 w 257"/>
                <a:gd name="T55" fmla="*/ 160 h 237"/>
                <a:gd name="T56" fmla="*/ 1431 w 257"/>
                <a:gd name="T57" fmla="*/ 130 h 237"/>
                <a:gd name="T58" fmla="*/ 1091 w 257"/>
                <a:gd name="T59" fmla="*/ 102 h 237"/>
                <a:gd name="T60" fmla="*/ 766 w 257"/>
                <a:gd name="T61" fmla="*/ 71 h 237"/>
                <a:gd name="T62" fmla="*/ 387 w 257"/>
                <a:gd name="T63" fmla="*/ 36 h 237"/>
                <a:gd name="T64" fmla="*/ 0 w 257"/>
                <a:gd name="T65" fmla="*/ 0 h 2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7" name="Freeform 39"/>
            <p:cNvSpPr/>
            <p:nvPr/>
          </p:nvSpPr>
          <p:spPr bwMode="ltGray">
            <a:xfrm rot="1584153">
              <a:off x="242" y="756"/>
              <a:ext cx="167" cy="115"/>
            </a:xfrm>
            <a:custGeom>
              <a:avLst/>
              <a:gdLst>
                <a:gd name="T0" fmla="*/ 2758 w 124"/>
                <a:gd name="T1" fmla="*/ 0 h 110"/>
                <a:gd name="T2" fmla="*/ 4409 w 124"/>
                <a:gd name="T3" fmla="*/ 184 h 110"/>
                <a:gd name="T4" fmla="*/ 4284 w 124"/>
                <a:gd name="T5" fmla="*/ 183 h 110"/>
                <a:gd name="T6" fmla="*/ 3806 w 124"/>
                <a:gd name="T7" fmla="*/ 179 h 110"/>
                <a:gd name="T8" fmla="*/ 3181 w 124"/>
                <a:gd name="T9" fmla="*/ 174 h 110"/>
                <a:gd name="T10" fmla="*/ 2431 w 124"/>
                <a:gd name="T11" fmla="*/ 169 h 110"/>
                <a:gd name="T12" fmla="*/ 1600 w 124"/>
                <a:gd name="T13" fmla="*/ 166 h 110"/>
                <a:gd name="T14" fmla="*/ 909 w 124"/>
                <a:gd name="T15" fmla="*/ 167 h 110"/>
                <a:gd name="T16" fmla="*/ 323 w 124"/>
                <a:gd name="T17" fmla="*/ 175 h 110"/>
                <a:gd name="T18" fmla="*/ 0 w 124"/>
                <a:gd name="T19" fmla="*/ 187 h 110"/>
                <a:gd name="T20" fmla="*/ 132 w 124"/>
                <a:gd name="T21" fmla="*/ 167 h 110"/>
                <a:gd name="T22" fmla="*/ 290 w 124"/>
                <a:gd name="T23" fmla="*/ 152 h 110"/>
                <a:gd name="T24" fmla="*/ 586 w 124"/>
                <a:gd name="T25" fmla="*/ 140 h 110"/>
                <a:gd name="T26" fmla="*/ 909 w 124"/>
                <a:gd name="T27" fmla="*/ 130 h 110"/>
                <a:gd name="T28" fmla="*/ 1288 w 124"/>
                <a:gd name="T29" fmla="*/ 122 h 110"/>
                <a:gd name="T30" fmla="*/ 1663 w 124"/>
                <a:gd name="T31" fmla="*/ 121 h 110"/>
                <a:gd name="T32" fmla="*/ 2086 w 124"/>
                <a:gd name="T33" fmla="*/ 121 h 110"/>
                <a:gd name="T34" fmla="*/ 2564 w 124"/>
                <a:gd name="T35" fmla="*/ 127 h 110"/>
                <a:gd name="T36" fmla="*/ 2598 w 124"/>
                <a:gd name="T37" fmla="*/ 121 h 110"/>
                <a:gd name="T38" fmla="*/ 2494 w 124"/>
                <a:gd name="T39" fmla="*/ 97 h 110"/>
                <a:gd name="T40" fmla="*/ 2380 w 124"/>
                <a:gd name="T41" fmla="*/ 65 h 110"/>
                <a:gd name="T42" fmla="*/ 2337 w 124"/>
                <a:gd name="T43" fmla="*/ 51 h 110"/>
                <a:gd name="T44" fmla="*/ 2240 w 124"/>
                <a:gd name="T45" fmla="*/ 51 h 110"/>
                <a:gd name="T46" fmla="*/ 2155 w 124"/>
                <a:gd name="T47" fmla="*/ 49 h 110"/>
                <a:gd name="T48" fmla="*/ 2086 w 124"/>
                <a:gd name="T49" fmla="*/ 43 h 110"/>
                <a:gd name="T50" fmla="*/ 2048 w 124"/>
                <a:gd name="T51" fmla="*/ 37 h 110"/>
                <a:gd name="T52" fmla="*/ 2048 w 124"/>
                <a:gd name="T53" fmla="*/ 31 h 110"/>
                <a:gd name="T54" fmla="*/ 2086 w 124"/>
                <a:gd name="T55" fmla="*/ 26 h 110"/>
                <a:gd name="T56" fmla="*/ 2362 w 124"/>
                <a:gd name="T57" fmla="*/ 8 h 110"/>
                <a:gd name="T58" fmla="*/ 2758 w 124"/>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8" name="Freeform 40"/>
            <p:cNvSpPr/>
            <p:nvPr/>
          </p:nvSpPr>
          <p:spPr bwMode="ltGray">
            <a:xfrm rot="1584153">
              <a:off x="574" y="286"/>
              <a:ext cx="147" cy="160"/>
            </a:xfrm>
            <a:custGeom>
              <a:avLst/>
              <a:gdLst>
                <a:gd name="T0" fmla="*/ 0 w 109"/>
                <a:gd name="T1" fmla="*/ 0 h 156"/>
                <a:gd name="T2" fmla="*/ 178 w 109"/>
                <a:gd name="T3" fmla="*/ 1 h 156"/>
                <a:gd name="T4" fmla="*/ 635 w 109"/>
                <a:gd name="T5" fmla="*/ 5 h 156"/>
                <a:gd name="T6" fmla="*/ 1327 w 109"/>
                <a:gd name="T7" fmla="*/ 12 h 156"/>
                <a:gd name="T8" fmla="*/ 2098 w 109"/>
                <a:gd name="T9" fmla="*/ 36 h 156"/>
                <a:gd name="T10" fmla="*/ 2829 w 109"/>
                <a:gd name="T11" fmla="*/ 56 h 156"/>
                <a:gd name="T12" fmla="*/ 3470 w 109"/>
                <a:gd name="T13" fmla="*/ 95 h 156"/>
                <a:gd name="T14" fmla="*/ 3862 w 109"/>
                <a:gd name="T15" fmla="*/ 146 h 156"/>
                <a:gd name="T16" fmla="*/ 3939 w 109"/>
                <a:gd name="T17" fmla="*/ 211 h 156"/>
                <a:gd name="T18" fmla="*/ 3815 w 109"/>
                <a:gd name="T19" fmla="*/ 211 h 156"/>
                <a:gd name="T20" fmla="*/ 3605 w 109"/>
                <a:gd name="T21" fmla="*/ 211 h 156"/>
                <a:gd name="T22" fmla="*/ 3361 w 109"/>
                <a:gd name="T23" fmla="*/ 211 h 156"/>
                <a:gd name="T24" fmla="*/ 3140 w 109"/>
                <a:gd name="T25" fmla="*/ 208 h 156"/>
                <a:gd name="T26" fmla="*/ 2921 w 109"/>
                <a:gd name="T27" fmla="*/ 207 h 156"/>
                <a:gd name="T28" fmla="*/ 2676 w 109"/>
                <a:gd name="T29" fmla="*/ 203 h 156"/>
                <a:gd name="T30" fmla="*/ 2383 w 109"/>
                <a:gd name="T31" fmla="*/ 197 h 156"/>
                <a:gd name="T32" fmla="*/ 2098 w 109"/>
                <a:gd name="T33" fmla="*/ 189 h 156"/>
                <a:gd name="T34" fmla="*/ 1908 w 109"/>
                <a:gd name="T35" fmla="*/ 170 h 156"/>
                <a:gd name="T36" fmla="*/ 1908 w 109"/>
                <a:gd name="T37" fmla="*/ 150 h 156"/>
                <a:gd name="T38" fmla="*/ 2039 w 109"/>
                <a:gd name="T39" fmla="*/ 131 h 156"/>
                <a:gd name="T40" fmla="*/ 2160 w 109"/>
                <a:gd name="T41" fmla="*/ 107 h 156"/>
                <a:gd name="T42" fmla="*/ 2039 w 109"/>
                <a:gd name="T43" fmla="*/ 86 h 156"/>
                <a:gd name="T44" fmla="*/ 1749 w 109"/>
                <a:gd name="T45" fmla="*/ 55 h 156"/>
                <a:gd name="T46" fmla="*/ 1138 w 109"/>
                <a:gd name="T47" fmla="*/ 35 h 156"/>
                <a:gd name="T48" fmla="*/ 0 w 109"/>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49" name="Freeform 41"/>
            <p:cNvSpPr/>
            <p:nvPr/>
          </p:nvSpPr>
          <p:spPr bwMode="ltGray">
            <a:xfrm rot="1584153">
              <a:off x="236" y="721"/>
              <a:ext cx="62" cy="97"/>
            </a:xfrm>
            <a:custGeom>
              <a:avLst/>
              <a:gdLst>
                <a:gd name="T0" fmla="*/ 1135 w 46"/>
                <a:gd name="T1" fmla="*/ 0 h 94"/>
                <a:gd name="T2" fmla="*/ 720 w 46"/>
                <a:gd name="T3" fmla="*/ 53 h 94"/>
                <a:gd name="T4" fmla="*/ 534 w 46"/>
                <a:gd name="T5" fmla="*/ 89 h 94"/>
                <a:gd name="T6" fmla="*/ 396 w 46"/>
                <a:gd name="T7" fmla="*/ 116 h 94"/>
                <a:gd name="T8" fmla="*/ 0 w 46"/>
                <a:gd name="T9" fmla="*/ 136 h 94"/>
                <a:gd name="T10" fmla="*/ 435 w 46"/>
                <a:gd name="T11" fmla="*/ 128 h 94"/>
                <a:gd name="T12" fmla="*/ 842 w 46"/>
                <a:gd name="T13" fmla="*/ 118 h 94"/>
                <a:gd name="T14" fmla="*/ 1140 w 46"/>
                <a:gd name="T15" fmla="*/ 100 h 94"/>
                <a:gd name="T16" fmla="*/ 1435 w 46"/>
                <a:gd name="T17" fmla="*/ 82 h 94"/>
                <a:gd name="T18" fmla="*/ 1634 w 46"/>
                <a:gd name="T19" fmla="*/ 65 h 94"/>
                <a:gd name="T20" fmla="*/ 1654 w 46"/>
                <a:gd name="T21" fmla="*/ 42 h 94"/>
                <a:gd name="T22" fmla="*/ 1530 w 46"/>
                <a:gd name="T23" fmla="*/ 15 h 94"/>
                <a:gd name="T24" fmla="*/ 1135 w 4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0" name="Freeform 42"/>
            <p:cNvSpPr/>
            <p:nvPr/>
          </p:nvSpPr>
          <p:spPr bwMode="ltGray">
            <a:xfrm rot="1584153">
              <a:off x="585" y="466"/>
              <a:ext cx="72" cy="41"/>
            </a:xfrm>
            <a:custGeom>
              <a:avLst/>
              <a:gdLst>
                <a:gd name="T0" fmla="*/ 0 w 54"/>
                <a:gd name="T1" fmla="*/ 0 h 40"/>
                <a:gd name="T2" fmla="*/ 1 w 54"/>
                <a:gd name="T3" fmla="*/ 1 h 40"/>
                <a:gd name="T4" fmla="*/ 201 w 54"/>
                <a:gd name="T5" fmla="*/ 3 h 40"/>
                <a:gd name="T6" fmla="*/ 407 w 54"/>
                <a:gd name="T7" fmla="*/ 8 h 40"/>
                <a:gd name="T8" fmla="*/ 655 w 54"/>
                <a:gd name="T9" fmla="*/ 12 h 40"/>
                <a:gd name="T10" fmla="*/ 923 w 54"/>
                <a:gd name="T11" fmla="*/ 15 h 40"/>
                <a:gd name="T12" fmla="*/ 1211 w 54"/>
                <a:gd name="T13" fmla="*/ 17 h 40"/>
                <a:gd name="T14" fmla="*/ 1439 w 54"/>
                <a:gd name="T15" fmla="*/ 18 h 40"/>
                <a:gd name="T16" fmla="*/ 1707 w 54"/>
                <a:gd name="T17" fmla="*/ 16 h 40"/>
                <a:gd name="T18" fmla="*/ 1685 w 54"/>
                <a:gd name="T19" fmla="*/ 37 h 40"/>
                <a:gd name="T20" fmla="*/ 1591 w 54"/>
                <a:gd name="T21" fmla="*/ 45 h 40"/>
                <a:gd name="T22" fmla="*/ 1401 w 54"/>
                <a:gd name="T23" fmla="*/ 50 h 40"/>
                <a:gd name="T24" fmla="*/ 1164 w 54"/>
                <a:gd name="T25" fmla="*/ 52 h 40"/>
                <a:gd name="T26" fmla="*/ 873 w 54"/>
                <a:gd name="T27" fmla="*/ 51 h 40"/>
                <a:gd name="T28" fmla="*/ 591 w 54"/>
                <a:gd name="T29" fmla="*/ 44 h 40"/>
                <a:gd name="T30" fmla="*/ 305 w 54"/>
                <a:gd name="T31" fmla="*/ 32 h 40"/>
                <a:gd name="T32" fmla="*/ 0 w 54"/>
                <a:gd name="T33" fmla="*/ 0 h 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1" name="Freeform 43"/>
            <p:cNvSpPr/>
            <p:nvPr/>
          </p:nvSpPr>
          <p:spPr bwMode="ltGray">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1052" name="Freeform 44"/>
            <p:cNvSpPr/>
            <p:nvPr/>
          </p:nvSpPr>
          <p:spPr bwMode="ltGray">
            <a:xfrm rot="1584153">
              <a:off x="56" y="84"/>
              <a:ext cx="804" cy="686"/>
            </a:xfrm>
            <a:custGeom>
              <a:avLst/>
              <a:gdLst>
                <a:gd name="T0" fmla="*/ 590 w 596"/>
                <a:gd name="T1" fmla="*/ 526 h 666"/>
                <a:gd name="T2" fmla="*/ 219 w 596"/>
                <a:gd name="T3" fmla="*/ 487 h 666"/>
                <a:gd name="T4" fmla="*/ 0 w 596"/>
                <a:gd name="T5" fmla="*/ 412 h 666"/>
                <a:gd name="T6" fmla="*/ 132 w 596"/>
                <a:gd name="T7" fmla="*/ 317 h 666"/>
                <a:gd name="T8" fmla="*/ 919 w 596"/>
                <a:gd name="T9" fmla="*/ 216 h 666"/>
                <a:gd name="T10" fmla="*/ 2498 w 596"/>
                <a:gd name="T11" fmla="*/ 121 h 666"/>
                <a:gd name="T12" fmla="*/ 5163 w 596"/>
                <a:gd name="T13" fmla="*/ 43 h 666"/>
                <a:gd name="T14" fmla="*/ 8960 w 596"/>
                <a:gd name="T15" fmla="*/ 2 h 666"/>
                <a:gd name="T16" fmla="*/ 13816 w 596"/>
                <a:gd name="T17" fmla="*/ 9 h 666"/>
                <a:gd name="T18" fmla="*/ 17577 w 596"/>
                <a:gd name="T19" fmla="*/ 96 h 666"/>
                <a:gd name="T20" fmla="*/ 20119 w 596"/>
                <a:gd name="T21" fmla="*/ 235 h 666"/>
                <a:gd name="T22" fmla="*/ 21453 w 596"/>
                <a:gd name="T23" fmla="*/ 407 h 666"/>
                <a:gd name="T24" fmla="*/ 21618 w 596"/>
                <a:gd name="T25" fmla="*/ 584 h 666"/>
                <a:gd name="T26" fmla="*/ 20572 w 596"/>
                <a:gd name="T27" fmla="*/ 749 h 666"/>
                <a:gd name="T28" fmla="*/ 18408 w 596"/>
                <a:gd name="T29" fmla="*/ 877 h 666"/>
                <a:gd name="T30" fmla="*/ 15144 w 596"/>
                <a:gd name="T31" fmla="*/ 947 h 666"/>
                <a:gd name="T32" fmla="*/ 14131 w 596"/>
                <a:gd name="T33" fmla="*/ 940 h 666"/>
                <a:gd name="T34" fmla="*/ 16025 w 596"/>
                <a:gd name="T35" fmla="*/ 882 h 666"/>
                <a:gd name="T36" fmla="*/ 17499 w 596"/>
                <a:gd name="T37" fmla="*/ 775 h 666"/>
                <a:gd name="T38" fmla="*/ 18512 w 596"/>
                <a:gd name="T39" fmla="*/ 647 h 666"/>
                <a:gd name="T40" fmla="*/ 18872 w 596"/>
                <a:gd name="T41" fmla="*/ 507 h 666"/>
                <a:gd name="T42" fmla="*/ 18655 w 596"/>
                <a:gd name="T43" fmla="*/ 368 h 666"/>
                <a:gd name="T44" fmla="*/ 17600 w 596"/>
                <a:gd name="T45" fmla="*/ 248 h 666"/>
                <a:gd name="T46" fmla="*/ 15723 w 596"/>
                <a:gd name="T47" fmla="*/ 160 h 666"/>
                <a:gd name="T48" fmla="*/ 12393 w 596"/>
                <a:gd name="T49" fmla="*/ 106 h 666"/>
                <a:gd name="T50" fmla="*/ 8938 w 596"/>
                <a:gd name="T51" fmla="*/ 85 h 666"/>
                <a:gd name="T52" fmla="*/ 6325 w 596"/>
                <a:gd name="T53" fmla="*/ 100 h 666"/>
                <a:gd name="T54" fmla="*/ 4402 w 596"/>
                <a:gd name="T55" fmla="*/ 143 h 666"/>
                <a:gd name="T56" fmla="*/ 3045 w 596"/>
                <a:gd name="T57" fmla="*/ 212 h 666"/>
                <a:gd name="T58" fmla="*/ 2073 w 596"/>
                <a:gd name="T59" fmla="*/ 294 h 666"/>
                <a:gd name="T60" fmla="*/ 1449 w 596"/>
                <a:gd name="T61" fmla="*/ 387 h 666"/>
                <a:gd name="T62" fmla="*/ 1018 w 596"/>
                <a:gd name="T63" fmla="*/ 482 h 6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sp>
        <p:nvSpPr>
          <p:cNvPr id="12333" name="Rectangle 45"/>
          <p:cNvSpPr>
            <a:spLocks noGrp="1" noChangeArrowheads="1"/>
          </p:cNvSpPr>
          <p:nvPr>
            <p:ph type="title"/>
          </p:nvPr>
        </p:nvSpPr>
        <p:spPr bwMode="auto">
          <a:xfrm>
            <a:off x="590552" y="103188"/>
            <a:ext cx="10991849" cy="1314450"/>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p>
        </p:txBody>
      </p:sp>
      <p:sp>
        <p:nvSpPr>
          <p:cNvPr id="1028" name="Rectangle 46"/>
          <p:cNvSpPr>
            <a:spLocks noGrp="1" noChangeArrowheads="1"/>
          </p:cNvSpPr>
          <p:nvPr>
            <p:ph type="body" idx="1"/>
          </p:nvPr>
        </p:nvSpPr>
        <p:spPr bwMode="auto">
          <a:xfrm>
            <a:off x="609600" y="1600201"/>
            <a:ext cx="10972800"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2335" name="Rectangle 47"/>
          <p:cNvSpPr>
            <a:spLocks noGrp="1" noChangeArrowheads="1"/>
          </p:cNvSpPr>
          <p:nvPr>
            <p:ph type="dt" sz="half" idx="2"/>
          </p:nvPr>
        </p:nvSpPr>
        <p:spPr bwMode="auto">
          <a:xfrm>
            <a:off x="609600" y="6243638"/>
            <a:ext cx="2844800" cy="457200"/>
          </a:xfrm>
          <a:prstGeom prst="rect">
            <a:avLst/>
          </a:prstGeom>
          <a:noFill/>
          <a:ln w="9525">
            <a:noFill/>
            <a:miter lim="800000"/>
          </a:ln>
        </p:spPr>
        <p:txBody>
          <a:bodyPr vert="horz" wrap="square" lIns="91440" tIns="45720" rIns="91440" bIns="45720" numCol="1" anchor="t" anchorCtr="0" compatLnSpc="1"/>
          <a:lstStyle>
            <a:lvl1pPr eaLnBrk="1" hangingPunct="1">
              <a:defRPr sz="1400">
                <a:ea typeface="宋体" panose="02010600030101010101" pitchFamily="2" charset="-122"/>
              </a:defRPr>
            </a:lvl1pPr>
          </a:lstStyle>
          <a:p>
            <a:pPr>
              <a:defRPr/>
            </a:pPr>
            <a:endParaRPr lang="en-US" altLang="zh-CN"/>
          </a:p>
        </p:txBody>
      </p:sp>
      <p:sp>
        <p:nvSpPr>
          <p:cNvPr id="12336" name="Rectangle 48"/>
          <p:cNvSpPr>
            <a:spLocks noGrp="1" noChangeArrowheads="1"/>
          </p:cNvSpPr>
          <p:nvPr>
            <p:ph type="ftr" sz="quarter" idx="3"/>
          </p:nvPr>
        </p:nvSpPr>
        <p:spPr bwMode="auto">
          <a:xfrm>
            <a:off x="4165600" y="6248400"/>
            <a:ext cx="3860800" cy="457200"/>
          </a:xfrm>
          <a:prstGeom prst="rect">
            <a:avLst/>
          </a:prstGeom>
          <a:noFill/>
          <a:ln w="9525">
            <a:noFill/>
            <a:miter lim="800000"/>
          </a:ln>
        </p:spPr>
        <p:txBody>
          <a:bodyPr vert="horz" wrap="square" lIns="91440" tIns="45720" rIns="91440" bIns="45720" numCol="1" anchor="t" anchorCtr="0" compatLnSpc="1"/>
          <a:lstStyle>
            <a:lvl1pPr algn="ctr" eaLnBrk="1" hangingPunct="1">
              <a:defRPr sz="1400">
                <a:ea typeface="宋体" panose="02010600030101010101" pitchFamily="2" charset="-122"/>
              </a:defRPr>
            </a:lvl1pPr>
          </a:lstStyle>
          <a:p>
            <a:pPr>
              <a:defRPr/>
            </a:pPr>
            <a:endParaRPr lang="en-US" altLang="zh-CN"/>
          </a:p>
        </p:txBody>
      </p:sp>
      <p:sp>
        <p:nvSpPr>
          <p:cNvPr id="12337" name="Rectangle 49"/>
          <p:cNvSpPr>
            <a:spLocks noGrp="1" noChangeArrowheads="1"/>
          </p:cNvSpPr>
          <p:nvPr>
            <p:ph type="sldNum" sz="quarter" idx="4"/>
          </p:nvPr>
        </p:nvSpPr>
        <p:spPr bwMode="auto">
          <a:xfrm>
            <a:off x="8737600" y="6243638"/>
            <a:ext cx="2844800" cy="457200"/>
          </a:xfrm>
          <a:prstGeom prst="rect">
            <a:avLst/>
          </a:prstGeom>
          <a:noFill/>
          <a:ln w="9525">
            <a:noFill/>
            <a:miter lim="800000"/>
          </a:ln>
        </p:spPr>
        <p:txBody>
          <a:bodyPr vert="horz" wrap="square" lIns="91440" tIns="45720" rIns="91440" bIns="45720" numCol="1" anchor="t" anchorCtr="0" compatLnSpc="1"/>
          <a:lstStyle>
            <a:lvl1pPr algn="r" eaLnBrk="1" hangingPunct="1">
              <a:defRPr sz="1400"/>
            </a:lvl1pPr>
          </a:lstStyle>
          <a:p>
            <a:pPr>
              <a:defRPr/>
            </a:pPr>
            <a:fld id="{2135EADD-6A49-4F8C-AFF8-4A37F2A3A49E}"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defRPr sz="4400">
          <a:solidFill>
            <a:schemeClr val="tx2"/>
          </a:solidFill>
          <a:effectLst>
            <a:outerShdw blurRad="38100" dist="38100" dir="2700000" algn="tl">
              <a:srgbClr val="C0C0C0"/>
            </a:outerShdw>
          </a:effectLst>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www.codelearn.club/"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5A500D-77E7-5E1E-DA9B-D7973B453143}"/>
              </a:ext>
            </a:extLst>
          </p:cNvPr>
          <p:cNvSpPr>
            <a:spLocks noGrp="1"/>
          </p:cNvSpPr>
          <p:nvPr>
            <p:ph idx="1"/>
          </p:nvPr>
        </p:nvSpPr>
        <p:spPr>
          <a:xfrm>
            <a:off x="1482570" y="909720"/>
            <a:ext cx="9975542" cy="4456113"/>
          </a:xfrm>
        </p:spPr>
        <p:txBody>
          <a:bodyPr/>
          <a:lstStyle/>
          <a:p>
            <a:pPr marL="0" indent="0">
              <a:lnSpc>
                <a:spcPct val="200000"/>
              </a:lnSpc>
              <a:buNone/>
            </a:pPr>
            <a:r>
              <a:rPr lang="en-US" altLang="zh-CN" dirty="0">
                <a:solidFill>
                  <a:srgbClr val="646464"/>
                </a:solidFill>
                <a:latin typeface="Roboto" panose="020B0604020202020204" pitchFamily="2" charset="0"/>
              </a:rPr>
              <a:t>QQ</a:t>
            </a:r>
            <a:r>
              <a:rPr lang="zh-CN" altLang="en-US" dirty="0">
                <a:solidFill>
                  <a:srgbClr val="646464"/>
                </a:solidFill>
                <a:latin typeface="Roboto" panose="020B0604020202020204" pitchFamily="2" charset="0"/>
              </a:rPr>
              <a:t>群：</a:t>
            </a:r>
            <a:r>
              <a:rPr lang="en-US" altLang="zh-CN" dirty="0"/>
              <a:t>974486615</a:t>
            </a:r>
            <a:endParaRPr lang="en-US" altLang="zh-CN" dirty="0">
              <a:solidFill>
                <a:srgbClr val="646464"/>
              </a:solidFill>
              <a:latin typeface="Roboto" panose="020B0604020202020204" pitchFamily="2" charset="0"/>
            </a:endParaRPr>
          </a:p>
          <a:p>
            <a:pPr marL="0" indent="0">
              <a:lnSpc>
                <a:spcPct val="200000"/>
              </a:lnSpc>
              <a:buNone/>
            </a:pPr>
            <a:r>
              <a:rPr lang="en-US" altLang="zh-CN" dirty="0"/>
              <a:t>PTA</a:t>
            </a:r>
            <a:r>
              <a:rPr lang="zh-CN" altLang="en-US" dirty="0"/>
              <a:t>：</a:t>
            </a:r>
            <a:r>
              <a:rPr lang="en-US" altLang="zh-CN" dirty="0"/>
              <a:t>pintia.cn </a:t>
            </a:r>
          </a:p>
          <a:p>
            <a:pPr marL="0" indent="0">
              <a:lnSpc>
                <a:spcPct val="200000"/>
              </a:lnSpc>
              <a:buNone/>
            </a:pPr>
            <a:r>
              <a:rPr lang="zh-CN" altLang="en-US" dirty="0">
                <a:solidFill>
                  <a:srgbClr val="646464"/>
                </a:solidFill>
                <a:latin typeface="Roboto" panose="020B0604020202020204" pitchFamily="2" charset="0"/>
              </a:rPr>
              <a:t>绑定码 ：</a:t>
            </a:r>
            <a:r>
              <a:rPr lang="en-US" altLang="zh-CN" dirty="0"/>
              <a:t>044333</a:t>
            </a:r>
            <a:endParaRPr lang="en-US" altLang="zh-CN" dirty="0">
              <a:solidFill>
                <a:srgbClr val="646464"/>
              </a:solidFill>
              <a:latin typeface="Roboto" panose="020B0604020202020204" pitchFamily="2" charset="0"/>
            </a:endParaRPr>
          </a:p>
          <a:p>
            <a:pPr marL="0" indent="0">
              <a:lnSpc>
                <a:spcPct val="200000"/>
              </a:lnSpc>
              <a:buNone/>
            </a:pPr>
            <a:endParaRPr lang="en-US" altLang="zh-CN" dirty="0">
              <a:solidFill>
                <a:srgbClr val="646464"/>
              </a:solidFill>
              <a:latin typeface="Roboto" panose="020B0604020202020204" pitchFamily="2" charset="0"/>
            </a:endParaRPr>
          </a:p>
          <a:p>
            <a:pPr marL="0" indent="0">
              <a:lnSpc>
                <a:spcPct val="200000"/>
              </a:lnSpc>
              <a:buNone/>
            </a:pPr>
            <a:endParaRPr lang="zh-CN" altLang="en-US" dirty="0"/>
          </a:p>
        </p:txBody>
      </p:sp>
    </p:spTree>
    <p:extLst>
      <p:ext uri="{BB962C8B-B14F-4D97-AF65-F5344CB8AC3E}">
        <p14:creationId xmlns:p14="http://schemas.microsoft.com/office/powerpoint/2010/main" val="826576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noChangeArrowheads="1"/>
          </p:cNvSpPr>
          <p:nvPr>
            <p:ph idx="1"/>
          </p:nvPr>
        </p:nvSpPr>
        <p:spPr>
          <a:xfrm>
            <a:off x="1919288" y="1498601"/>
            <a:ext cx="8229600" cy="4456113"/>
          </a:xfrm>
        </p:spPr>
        <p:txBody>
          <a:bodyPr/>
          <a:lstStyle/>
          <a:p>
            <a:pPr marL="0" indent="0" eaLnBrk="1" hangingPunct="1">
              <a:lnSpc>
                <a:spcPct val="150000"/>
              </a:lnSpc>
              <a:buNone/>
            </a:pPr>
            <a:r>
              <a:rPr lang="zh-CN" altLang="en-US">
                <a:latin typeface="微软雅黑" panose="020B0503020204020204" pitchFamily="34" charset="-122"/>
                <a:ea typeface="微软雅黑" panose="020B0503020204020204" pitchFamily="34" charset="-122"/>
              </a:rPr>
              <a:t>简洁 </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强制可读性      面向过程 </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面向对象</a:t>
            </a:r>
            <a:endParaRPr lang="en-US" altLang="zh-CN">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a:latin typeface="微软雅黑" panose="020B0503020204020204" pitchFamily="34" charset="-122"/>
              <a:ea typeface="微软雅黑" panose="020B0503020204020204" pitchFamily="34" charset="-122"/>
            </a:endParaRPr>
          </a:p>
          <a:p>
            <a:pPr marL="0" indent="0" eaLnBrk="1" hangingPunct="1">
              <a:lnSpc>
                <a:spcPct val="150000"/>
              </a:lnSpc>
              <a:buNone/>
            </a:pPr>
            <a:endParaRPr lang="en-US" altLang="zh-CN">
              <a:latin typeface="微软雅黑" panose="020B0503020204020204" pitchFamily="34" charset="-122"/>
              <a:ea typeface="微软雅黑" panose="020B0503020204020204" pitchFamily="34" charset="-122"/>
            </a:endParaRPr>
          </a:p>
        </p:txBody>
      </p:sp>
      <p:sp>
        <p:nvSpPr>
          <p:cNvPr id="9219" name="矩形 1"/>
          <p:cNvSpPr>
            <a:spLocks noChangeArrowheads="1"/>
          </p:cNvSpPr>
          <p:nvPr/>
        </p:nvSpPr>
        <p:spPr bwMode="auto">
          <a:xfrm>
            <a:off x="1919288" y="2349501"/>
            <a:ext cx="7632700"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lnSpc>
                <a:spcPct val="150000"/>
              </a:lnSpc>
              <a:spcBef>
                <a:spcPct val="0"/>
              </a:spcBef>
              <a:buFontTx/>
              <a:buNone/>
            </a:pPr>
            <a:r>
              <a:rPr lang="zh-CN" altLang="en-US" sz="2400">
                <a:latin typeface="微软雅黑" panose="020B0503020204020204" pitchFamily="34" charset="-122"/>
                <a:ea typeface="微软雅黑" panose="020B0503020204020204" pitchFamily="34" charset="-122"/>
                <a:cs typeface="Courier New" panose="02070309020205020404" charset="0"/>
              </a:rPr>
              <a:t>例</a:t>
            </a:r>
            <a:r>
              <a:rPr lang="en-US" altLang="zh-CN" sz="2400">
                <a:latin typeface="微软雅黑" panose="020B0503020204020204" pitchFamily="34" charset="-122"/>
                <a:ea typeface="微软雅黑" panose="020B0503020204020204" pitchFamily="34" charset="-122"/>
                <a:cs typeface="Courier New" panose="02070309020205020404" charset="0"/>
              </a:rPr>
              <a:t>3</a:t>
            </a:r>
            <a:r>
              <a:rPr lang="zh-CN" altLang="en-US" sz="2400">
                <a:latin typeface="微软雅黑" panose="020B0503020204020204" pitchFamily="34" charset="-122"/>
                <a:ea typeface="微软雅黑" panose="020B0503020204020204" pitchFamily="34" charset="-122"/>
                <a:cs typeface="Courier New" panose="02070309020205020404" charset="0"/>
              </a:rPr>
              <a:t>：</a:t>
            </a:r>
            <a:endParaRPr lang="en-US" altLang="zh-CN" sz="2400" b="1">
              <a:latin typeface="Courier New" panose="02070309020205020404" charset="0"/>
              <a:ea typeface="微软雅黑" panose="020B0503020204020204" pitchFamily="34" charset="-122"/>
              <a:cs typeface="Courier New" panose="02070309020205020404" charset="0"/>
            </a:endParaRPr>
          </a:p>
          <a:p>
            <a:pPr>
              <a:lnSpc>
                <a:spcPts val="3800"/>
              </a:lnSpc>
              <a:spcBef>
                <a:spcPct val="0"/>
              </a:spcBef>
              <a:buNone/>
            </a:pPr>
            <a:r>
              <a:rPr lang="en-US" altLang="zh-CN" sz="2400" b="1">
                <a:latin typeface="Courier New" panose="02070309020205020404" charset="0"/>
                <a:ea typeface="微软雅黑" panose="020B0503020204020204" pitchFamily="34" charset="-122"/>
                <a:cs typeface="Courier New" panose="02070309020205020404" charset="0"/>
              </a:rPr>
              <a:t>       def mean(numbers)</a:t>
            </a:r>
            <a:r>
              <a:rPr lang="en-US" altLang="zh-CN" sz="2400">
                <a:latin typeface="Courier New" panose="02070309020205020404" charset="0"/>
                <a:ea typeface="微软雅黑" panose="020B0503020204020204" pitchFamily="34" charset="-122"/>
                <a:cs typeface="Courier New" panose="02070309020205020404" charset="0"/>
              </a:rPr>
              <a:t>:</a:t>
            </a:r>
            <a:endParaRPr lang="zh-CN" altLang="zh-CN" sz="2400">
              <a:latin typeface="Courier New" panose="02070309020205020404" charset="0"/>
              <a:ea typeface="微软雅黑" panose="020B0503020204020204" pitchFamily="34" charset="-122"/>
              <a:cs typeface="Courier New" panose="02070309020205020404" charset="0"/>
            </a:endParaRPr>
          </a:p>
          <a:p>
            <a:pPr>
              <a:lnSpc>
                <a:spcPts val="3800"/>
              </a:lnSpc>
              <a:spcBef>
                <a:spcPct val="0"/>
              </a:spcBef>
              <a:buNone/>
            </a:pPr>
            <a:r>
              <a:rPr lang="en-US" altLang="zh-CN" sz="2400">
                <a:latin typeface="Courier New" panose="02070309020205020404" charset="0"/>
                <a:ea typeface="微软雅黑" panose="020B0503020204020204" pitchFamily="34" charset="-122"/>
                <a:cs typeface="Courier New" panose="02070309020205020404" charset="0"/>
              </a:rPr>
              <a:t>           s = 0.0</a:t>
            </a:r>
            <a:endParaRPr lang="zh-CN" altLang="zh-CN" sz="2400">
              <a:latin typeface="Courier New" panose="02070309020205020404" charset="0"/>
              <a:ea typeface="微软雅黑" panose="020B0503020204020204" pitchFamily="34" charset="-122"/>
              <a:cs typeface="Courier New" panose="02070309020205020404" charset="0"/>
            </a:endParaRPr>
          </a:p>
          <a:p>
            <a:pPr>
              <a:lnSpc>
                <a:spcPts val="3800"/>
              </a:lnSpc>
              <a:spcBef>
                <a:spcPct val="0"/>
              </a:spcBef>
              <a:buNone/>
            </a:pPr>
            <a:r>
              <a:rPr lang="en-US" altLang="zh-CN" sz="2400">
                <a:latin typeface="Courier New" panose="02070309020205020404" charset="0"/>
                <a:ea typeface="微软雅黑" panose="020B0503020204020204" pitchFamily="34" charset="-122"/>
                <a:cs typeface="Courier New" panose="02070309020205020404" charset="0"/>
              </a:rPr>
              <a:t>           for num in numbers:</a:t>
            </a:r>
            <a:endParaRPr lang="zh-CN" altLang="zh-CN" sz="2400">
              <a:latin typeface="Courier New" panose="02070309020205020404" charset="0"/>
              <a:ea typeface="微软雅黑" panose="020B0503020204020204" pitchFamily="34" charset="-122"/>
              <a:cs typeface="Courier New" panose="02070309020205020404" charset="0"/>
            </a:endParaRPr>
          </a:p>
          <a:p>
            <a:pPr>
              <a:lnSpc>
                <a:spcPts val="3800"/>
              </a:lnSpc>
              <a:spcBef>
                <a:spcPct val="0"/>
              </a:spcBef>
              <a:buNone/>
            </a:pPr>
            <a:r>
              <a:rPr lang="en-US" altLang="zh-CN" sz="2400">
                <a:latin typeface="Courier New" panose="02070309020205020404" charset="0"/>
                <a:ea typeface="微软雅黑" panose="020B0503020204020204" pitchFamily="34" charset="-122"/>
                <a:cs typeface="Courier New" panose="02070309020205020404" charset="0"/>
              </a:rPr>
              <a:t>                s = s + num</a:t>
            </a:r>
            <a:endParaRPr lang="zh-CN" altLang="zh-CN" sz="2400">
              <a:latin typeface="Courier New" panose="02070309020205020404" charset="0"/>
              <a:ea typeface="微软雅黑" panose="020B0503020204020204" pitchFamily="34" charset="-122"/>
              <a:cs typeface="Courier New" panose="02070309020205020404" charset="0"/>
            </a:endParaRPr>
          </a:p>
          <a:p>
            <a:pPr>
              <a:lnSpc>
                <a:spcPts val="3800"/>
              </a:lnSpc>
              <a:spcBef>
                <a:spcPct val="0"/>
              </a:spcBef>
              <a:buNone/>
            </a:pPr>
            <a:r>
              <a:rPr lang="en-US" altLang="zh-CN" sz="2400">
                <a:latin typeface="Courier New" panose="02070309020205020404" charset="0"/>
                <a:ea typeface="微软雅黑" panose="020B0503020204020204" pitchFamily="34" charset="-122"/>
                <a:cs typeface="Courier New" panose="02070309020205020404" charset="0"/>
              </a:rPr>
              <a:t>                return s / len(numbers)</a:t>
            </a:r>
          </a:p>
          <a:p>
            <a:pPr>
              <a:lnSpc>
                <a:spcPts val="3800"/>
              </a:lnSpc>
              <a:spcBef>
                <a:spcPct val="0"/>
              </a:spcBef>
              <a:buNone/>
            </a:pPr>
            <a:r>
              <a:rPr lang="en-US" altLang="zh-CN" sz="2400" b="1">
                <a:latin typeface="Courier New" panose="02070309020205020404" charset="0"/>
                <a:ea typeface="微软雅黑" panose="020B0503020204020204" pitchFamily="34" charset="-122"/>
                <a:cs typeface="Courier New" panose="02070309020205020404" charset="0"/>
              </a:rPr>
              <a:t>       nums = [0,1,2,3,4,5,6,7,8,9]</a:t>
            </a:r>
          </a:p>
          <a:p>
            <a:pPr>
              <a:lnSpc>
                <a:spcPts val="3800"/>
              </a:lnSpc>
              <a:spcBef>
                <a:spcPct val="0"/>
              </a:spcBef>
              <a:buNone/>
            </a:pPr>
            <a:r>
              <a:rPr lang="en-US" altLang="zh-CN" sz="2400" b="1">
                <a:latin typeface="Courier New" panose="02070309020205020404" charset="0"/>
                <a:ea typeface="微软雅黑" panose="020B0503020204020204" pitchFamily="34" charset="-122"/>
                <a:cs typeface="Courier New" panose="02070309020205020404" charset="0"/>
              </a:rPr>
              <a:t>       print(mean(nums))</a:t>
            </a:r>
          </a:p>
          <a:p>
            <a:pPr>
              <a:lnSpc>
                <a:spcPts val="3800"/>
              </a:lnSpc>
              <a:spcBef>
                <a:spcPct val="0"/>
              </a:spcBef>
              <a:buNone/>
            </a:pPr>
            <a:endParaRPr lang="zh-CN" altLang="zh-CN" sz="2400" b="1">
              <a:latin typeface="Courier New" panose="02070309020205020404" charset="0"/>
              <a:ea typeface="微软雅黑" panose="020B0503020204020204" pitchFamily="34" charset="-122"/>
              <a:cs typeface="Courier New" panose="02070309020205020404" charset="0"/>
            </a:endParaRPr>
          </a:p>
        </p:txBody>
      </p:sp>
      <p:pic>
        <p:nvPicPr>
          <p:cNvPr id="6" name="图片 5"/>
          <p:cNvPicPr>
            <a:picLocks noChangeAspect="1"/>
          </p:cNvPicPr>
          <p:nvPr/>
        </p:nvPicPr>
        <p:blipFill>
          <a:blip r:embed="rId2"/>
          <a:srcRect/>
          <a:stretch>
            <a:fillRect/>
          </a:stretch>
        </p:blipFill>
        <p:spPr bwMode="auto">
          <a:xfrm>
            <a:off x="2206625" y="396875"/>
            <a:ext cx="1227138" cy="1231900"/>
          </a:xfrm>
          <a:prstGeom prst="rect">
            <a:avLst/>
          </a:prstGeom>
          <a:noFill/>
          <a:ln>
            <a:noFill/>
          </a:ln>
          <a:effectLst>
            <a:outerShdw blurRad="50800" dist="38100" dir="2700000" algn="tl" rotWithShape="0">
              <a:srgbClr val="808080">
                <a:alpha val="9000"/>
              </a:srgbClr>
            </a:outerShdw>
          </a:effectLst>
        </p:spPr>
      </p:pic>
      <p:sp>
        <p:nvSpPr>
          <p:cNvPr id="9221" name="矩形 6"/>
          <p:cNvSpPr>
            <a:spLocks noChangeArrowheads="1"/>
          </p:cNvSpPr>
          <p:nvPr/>
        </p:nvSpPr>
        <p:spPr bwMode="auto">
          <a:xfrm>
            <a:off x="2819400" y="765176"/>
            <a:ext cx="71643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en-US" altLang="zh-CN" sz="4000">
                <a:latin typeface="微软雅黑" panose="020B0503020204020204" pitchFamily="34" charset="-122"/>
                <a:ea typeface="微软雅黑" panose="020B0503020204020204" pitchFamily="34" charset="-122"/>
              </a:rPr>
              <a:t>Python</a:t>
            </a:r>
            <a:r>
              <a:rPr lang="zh-CN" altLang="en-US" sz="4000">
                <a:latin typeface="微软雅黑" panose="020B0503020204020204" pitchFamily="34" charset="-122"/>
                <a:ea typeface="微软雅黑" panose="020B0503020204020204" pitchFamily="34" charset="-122"/>
              </a:rPr>
              <a:t>语言的优势</a:t>
            </a:r>
            <a:endParaRPr lang="zh-CN" altLang="en-US" sz="4000">
              <a:solidFill>
                <a:srgbClr val="26262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875E5-2A9B-4C81-9700-C3882444DE79}"/>
              </a:ext>
            </a:extLst>
          </p:cNvPr>
          <p:cNvSpPr>
            <a:spLocks noGrp="1"/>
          </p:cNvSpPr>
          <p:nvPr>
            <p:ph type="title"/>
          </p:nvPr>
        </p:nvSpPr>
        <p:spPr/>
        <p:txBody>
          <a:bodyPr/>
          <a:lstStyle/>
          <a:p>
            <a:pPr eaLnBrk="0" fontAlgn="base" hangingPunct="0">
              <a:spcBef>
                <a:spcPct val="0"/>
              </a:spcBef>
              <a:spcAft>
                <a:spcPct val="0"/>
              </a:spcAft>
            </a:pPr>
            <a:r>
              <a:rPr lang="zh-CN" altLang="en-US" dirty="0">
                <a:solidFill>
                  <a:srgbClr val="006699"/>
                </a:solidFill>
              </a:rPr>
              <a:t>编程工具</a:t>
            </a:r>
            <a:endParaRPr lang="zh-CN" altLang="en-US" dirty="0"/>
          </a:p>
        </p:txBody>
      </p:sp>
      <p:sp>
        <p:nvSpPr>
          <p:cNvPr id="3" name="内容占位符 2">
            <a:extLst>
              <a:ext uri="{FF2B5EF4-FFF2-40B4-BE49-F238E27FC236}">
                <a16:creationId xmlns:a16="http://schemas.microsoft.com/office/drawing/2014/main" id="{E94C28A1-0646-4980-B62C-E52DBEDBAF0F}"/>
              </a:ext>
            </a:extLst>
          </p:cNvPr>
          <p:cNvSpPr>
            <a:spLocks noGrp="1"/>
          </p:cNvSpPr>
          <p:nvPr>
            <p:ph idx="1"/>
          </p:nvPr>
        </p:nvSpPr>
        <p:spPr>
          <a:xfrm>
            <a:off x="2365899" y="1688978"/>
            <a:ext cx="7460202" cy="4456113"/>
          </a:xfrm>
        </p:spPr>
        <p:txBody>
          <a:bodyPr/>
          <a:lstStyle/>
          <a:p>
            <a:pPr>
              <a:lnSpc>
                <a:spcPct val="200000"/>
              </a:lnSpc>
            </a:pPr>
            <a:r>
              <a:rPr lang="en-US" altLang="zh-CN" dirty="0">
                <a:solidFill>
                  <a:srgbClr val="006699"/>
                </a:solidFill>
              </a:rPr>
              <a:t>IDLE</a:t>
            </a:r>
          </a:p>
          <a:p>
            <a:pPr>
              <a:lnSpc>
                <a:spcPct val="200000"/>
              </a:lnSpc>
            </a:pPr>
            <a:r>
              <a:rPr lang="en-US" altLang="zh-CN" dirty="0">
                <a:solidFill>
                  <a:srgbClr val="006699"/>
                </a:solidFill>
              </a:rPr>
              <a:t>Visual Studio Code</a:t>
            </a:r>
          </a:p>
          <a:p>
            <a:pPr>
              <a:lnSpc>
                <a:spcPct val="200000"/>
              </a:lnSpc>
            </a:pPr>
            <a:r>
              <a:rPr lang="en-US" altLang="zh-CN" dirty="0" err="1">
                <a:solidFill>
                  <a:srgbClr val="006699"/>
                </a:solidFill>
              </a:rPr>
              <a:t>Pycharm</a:t>
            </a:r>
            <a:br>
              <a:rPr lang="en-US" altLang="zh-CN" dirty="0">
                <a:solidFill>
                  <a:srgbClr val="006699"/>
                </a:solidFill>
              </a:rPr>
            </a:br>
            <a:endParaRPr lang="zh-CN" altLang="en-US" dirty="0"/>
          </a:p>
        </p:txBody>
      </p:sp>
    </p:spTree>
    <p:extLst>
      <p:ext uri="{BB962C8B-B14F-4D97-AF65-F5344CB8AC3E}">
        <p14:creationId xmlns:p14="http://schemas.microsoft.com/office/powerpoint/2010/main" val="3048978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552" y="103188"/>
            <a:ext cx="10991849" cy="722435"/>
          </a:xfrm>
        </p:spPr>
        <p:txBody>
          <a:bodyPr/>
          <a:lstStyle/>
          <a:p>
            <a:pP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a:t>
            </a:r>
            <a:endParaRPr lang="zh-CN" altLang="en-US" dirty="0"/>
          </a:p>
        </p:txBody>
      </p:sp>
      <p:sp>
        <p:nvSpPr>
          <p:cNvPr id="4099" name="内容占位符 2"/>
          <p:cNvSpPr>
            <a:spLocks noGrp="1" noChangeArrowheads="1"/>
          </p:cNvSpPr>
          <p:nvPr>
            <p:ph idx="1"/>
          </p:nvPr>
        </p:nvSpPr>
        <p:spPr>
          <a:xfrm>
            <a:off x="1377379" y="963366"/>
            <a:ext cx="9293579" cy="4456112"/>
          </a:xfrm>
        </p:spPr>
        <p:txBody>
          <a:bodyPr/>
          <a:lstStyle/>
          <a:p>
            <a:pPr lvl="1" algn="just" eaLnBrk="1" hangingPunct="1">
              <a:lnSpc>
                <a:spcPct val="200000"/>
              </a:lnSpc>
              <a:spcBef>
                <a:spcPct val="0"/>
              </a:spcBef>
              <a:buClr>
                <a:srgbClr val="0066FF"/>
              </a:buClr>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 到</a:t>
            </a: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主页下载并安装</a:t>
            </a:r>
            <a:r>
              <a:rPr lang="en-US" altLang="zh-CN" sz="2400" dirty="0">
                <a:latin typeface="微软雅黑" panose="020B0503020204020204" pitchFamily="34" charset="-122"/>
                <a:ea typeface="微软雅黑" panose="020B0503020204020204" pitchFamily="34" charset="-122"/>
              </a:rPr>
              <a:t>Python</a:t>
            </a:r>
            <a:r>
              <a:rPr lang="zh-CN" altLang="en-US" sz="2400" dirty="0">
                <a:latin typeface="微软雅黑" panose="020B0503020204020204" pitchFamily="34" charset="-122"/>
                <a:ea typeface="微软雅黑" panose="020B0503020204020204" pitchFamily="34" charset="-122"/>
              </a:rPr>
              <a:t>基本开发和运行环境，网址：</a:t>
            </a:r>
            <a:r>
              <a:rPr lang="en-US" altLang="zh-CN" sz="2400" dirty="0">
                <a:latin typeface="微软雅黑" panose="020B0503020204020204" pitchFamily="34" charset="-122"/>
                <a:ea typeface="微软雅黑" panose="020B0503020204020204" pitchFamily="34" charset="-122"/>
              </a:rPr>
              <a:t>www.python.org/downloads/</a:t>
            </a:r>
          </a:p>
          <a:p>
            <a:pPr lvl="1" algn="just" eaLnBrk="1" hangingPunct="1">
              <a:lnSpc>
                <a:spcPct val="200000"/>
              </a:lnSpc>
              <a:spcBef>
                <a:spcPct val="0"/>
              </a:spcBef>
              <a:buClr>
                <a:srgbClr val="0066FF"/>
              </a:buClr>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根据操作系统不同选择不同版本</a:t>
            </a:r>
            <a:endParaRPr lang="en-US" altLang="zh-CN" sz="2400" dirty="0">
              <a:latin typeface="微软雅黑" panose="020B0503020204020204" pitchFamily="34" charset="-122"/>
              <a:ea typeface="微软雅黑" panose="020B0503020204020204" pitchFamily="34" charset="-122"/>
            </a:endParaRPr>
          </a:p>
          <a:p>
            <a:pPr lvl="1" algn="just" eaLnBrk="1" hangingPunct="1">
              <a:lnSpc>
                <a:spcPct val="200000"/>
              </a:lnSpc>
              <a:spcBef>
                <a:spcPct val="0"/>
              </a:spcBef>
              <a:buClr>
                <a:srgbClr val="0066FF"/>
              </a:buClr>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 下载相应的</a:t>
            </a:r>
            <a:r>
              <a:rPr lang="en-US" altLang="zh-CN" sz="2400" dirty="0">
                <a:latin typeface="微软雅黑" panose="020B0503020204020204" pitchFamily="34" charset="-122"/>
                <a:ea typeface="微软雅黑" panose="020B0503020204020204" pitchFamily="34" charset="-122"/>
              </a:rPr>
              <a:t>Python 3</a:t>
            </a:r>
            <a:r>
              <a:rPr lang="zh-CN" altLang="en-US" sz="2400" dirty="0">
                <a:latin typeface="微软雅黑" panose="020B0503020204020204" pitchFamily="34" charset="-122"/>
                <a:ea typeface="微软雅黑" panose="020B0503020204020204" pitchFamily="34" charset="-122"/>
              </a:rPr>
              <a:t>系列版本程序</a:t>
            </a:r>
            <a:endParaRPr lang="en-US" altLang="zh-CN" sz="2400" dirty="0">
              <a:latin typeface="微软雅黑" panose="020B0503020204020204" pitchFamily="34" charset="-122"/>
              <a:ea typeface="微软雅黑" panose="020B0503020204020204" pitchFamily="34" charset="-122"/>
            </a:endParaRPr>
          </a:p>
          <a:p>
            <a:endParaRPr lang="zh-CN" altLang="en-US" sz="2400" dirty="0"/>
          </a:p>
        </p:txBody>
      </p:sp>
      <p:pic>
        <p:nvPicPr>
          <p:cNvPr id="4" name="图片 3">
            <a:extLst>
              <a:ext uri="{FF2B5EF4-FFF2-40B4-BE49-F238E27FC236}">
                <a16:creationId xmlns:a16="http://schemas.microsoft.com/office/drawing/2014/main" id="{03931F11-2E65-A508-5A3E-B79E14F4169D}"/>
              </a:ext>
            </a:extLst>
          </p:cNvPr>
          <p:cNvPicPr>
            <a:picLocks noChangeAspect="1"/>
          </p:cNvPicPr>
          <p:nvPr/>
        </p:nvPicPr>
        <p:blipFill>
          <a:blip r:embed="rId2"/>
          <a:srcRect l="8009" t="38836" r="12841" b="19741"/>
          <a:stretch>
            <a:fillRect/>
          </a:stretch>
        </p:blipFill>
        <p:spPr>
          <a:xfrm>
            <a:off x="1377379" y="4017145"/>
            <a:ext cx="9650027" cy="28408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l="13976" t="13368" r="15089" b="10020"/>
          <a:stretch>
            <a:fillRect/>
          </a:stretch>
        </p:blipFill>
        <p:spPr bwMode="auto">
          <a:xfrm>
            <a:off x="1524001" y="333376"/>
            <a:ext cx="9059863" cy="550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2538" y="1125539"/>
            <a:ext cx="6119812"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a:spLocks noGrp="1"/>
          </p:cNvSpPr>
          <p:nvPr>
            <p:ph type="title"/>
          </p:nvPr>
        </p:nvSpPr>
        <p:spPr>
          <a:xfrm>
            <a:off x="1966914" y="103189"/>
            <a:ext cx="8243887" cy="877887"/>
          </a:xfrm>
        </p:spPr>
        <p:txBody>
          <a:bodyPr rtlCol="0"/>
          <a:lstStyle/>
          <a:p>
            <a:pPr algn="ctr">
              <a:defRPr/>
            </a:pPr>
            <a:r>
              <a:rPr lang="zh-CN" altLang="en-US" sz="2800" dirty="0"/>
              <a:t>安装过程</a:t>
            </a:r>
            <a:endParaRPr lang="zh-CN" altLang="en-US" sz="2800" dirty="0">
              <a:latin typeface="Microsoft YaHei UI" panose="020B0503020204020204" pitchFamily="34" charset="-122"/>
              <a:ea typeface="Microsoft YaHei UI" panose="020B0503020204020204" pitchFamily="34" charset="-122"/>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a:defRPr/>
            </a:pPr>
            <a:r>
              <a:rPr lang="zh-CN" altLang="en-US" dirty="0"/>
              <a:t>安装过程</a:t>
            </a:r>
            <a:endParaRPr lang="zh-CN" altLang="en-US" dirty="0">
              <a:latin typeface="Microsoft YaHei UI" panose="020B0503020204020204" pitchFamily="34" charset="-122"/>
              <a:ea typeface="Microsoft YaHei UI" panose="020B0503020204020204" pitchFamily="34" charset="-122"/>
            </a:endParaRPr>
          </a:p>
        </p:txBody>
      </p:sp>
      <p:pic>
        <p:nvPicPr>
          <p:cNvPr id="819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0851" y="1700213"/>
            <a:ext cx="4238625"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49976" y="3068638"/>
            <a:ext cx="438626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占位符 3"/>
          <p:cNvSpPr>
            <a:spLocks noGrp="1" noChangeArrowheads="1"/>
          </p:cNvSpPr>
          <p:nvPr>
            <p:ph type="body" sz="half" idx="2"/>
          </p:nvPr>
        </p:nvSpPr>
        <p:spPr>
          <a:xfrm>
            <a:off x="7175500" y="1196976"/>
            <a:ext cx="2952750" cy="2303463"/>
          </a:xfrm>
        </p:spPr>
        <p:txBody>
          <a:bodyPr/>
          <a:lstStyle/>
          <a:p>
            <a:r>
              <a:rPr lang="en-US" altLang="zh-CN" sz="2000"/>
              <a:t>IDLE</a:t>
            </a:r>
            <a:r>
              <a:rPr lang="zh-CN" altLang="en-US" sz="2000"/>
              <a:t>是</a:t>
            </a:r>
            <a:r>
              <a:rPr lang="en-US" altLang="zh-CN" sz="2000"/>
              <a:t>python3</a:t>
            </a:r>
            <a:r>
              <a:rPr lang="zh-CN" altLang="en-US" sz="2000"/>
              <a:t>自带的默认代码编辑器</a:t>
            </a:r>
            <a:endParaRPr lang="en-US" altLang="zh-CN" sz="2000"/>
          </a:p>
          <a:p>
            <a:endParaRPr lang="en-US" altLang="zh-CN" sz="2000">
              <a:latin typeface="Microsoft YaHei UI" panose="020B0503020204020204" pitchFamily="34" charset="-122"/>
              <a:ea typeface="Microsoft YaHei UI" panose="020B0503020204020204" pitchFamily="34" charset="-122"/>
            </a:endParaRPr>
          </a:p>
          <a:p>
            <a:r>
              <a:rPr lang="en-US" altLang="zh-CN" sz="2000"/>
              <a:t>Python 3.6(64-bit) – </a:t>
            </a:r>
            <a:r>
              <a:rPr lang="zh-CN" altLang="en-US" sz="2000"/>
              <a:t>终端执行器</a:t>
            </a:r>
            <a:endParaRPr lang="en-US" altLang="zh-CN" sz="2000"/>
          </a:p>
          <a:p>
            <a:endParaRPr lang="en-US" altLang="zh-CN" sz="2000">
              <a:latin typeface="Microsoft YaHei UI" panose="020B0503020204020204" pitchFamily="34" charset="-122"/>
              <a:ea typeface="Microsoft YaHei UI" panose="020B0503020204020204" pitchFamily="34" charset="-122"/>
            </a:endParaRPr>
          </a:p>
          <a:p>
            <a:r>
              <a:rPr lang="zh-CN" altLang="en-US" sz="2000"/>
              <a:t>另外的两个是帮助文档</a:t>
            </a:r>
            <a:endParaRPr lang="zh-CN" altLang="en-US" sz="2000">
              <a:latin typeface="Microsoft YaHei UI" panose="020B0503020204020204" pitchFamily="34" charset="-122"/>
              <a:ea typeface="Microsoft YaHei UI" panose="020B0503020204020204" pitchFamily="34" charset="-122"/>
            </a:endParaRPr>
          </a:p>
        </p:txBody>
      </p:sp>
      <p:pic>
        <p:nvPicPr>
          <p:cNvPr id="1024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981075"/>
            <a:ext cx="4306887"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5"/>
          <p:cNvSpPr txBox="1"/>
          <p:nvPr/>
        </p:nvSpPr>
        <p:spPr bwMode="auto">
          <a:xfrm>
            <a:off x="2279650" y="5157789"/>
            <a:ext cx="8229600" cy="1108075"/>
          </a:xfrm>
          <a:prstGeom prst="rect">
            <a:avLst/>
          </a:prstGeom>
          <a:noFill/>
          <a:ln>
            <a:noFill/>
          </a:ln>
        </p:spPr>
        <p:txBody>
          <a:bodyPr/>
          <a:lstStyle>
            <a:lvl1pPr marL="0" indent="0" algn="l" rtl="0" eaLnBrk="0" fontAlgn="base" hangingPunct="0">
              <a:spcBef>
                <a:spcPct val="20000"/>
              </a:spcBef>
              <a:spcAft>
                <a:spcPct val="0"/>
              </a:spcAft>
              <a:buNone/>
              <a:defRPr sz="3200">
                <a:solidFill>
                  <a:schemeClr val="tx1"/>
                </a:solidFill>
                <a:latin typeface="+mn-lt"/>
                <a:ea typeface="+mn-ea"/>
                <a:cs typeface="+mn-cs"/>
              </a:defRPr>
            </a:lvl1pPr>
            <a:lvl2pPr marL="457200" indent="0" algn="l" rtl="0" eaLnBrk="0" fontAlgn="base" hangingPunct="0">
              <a:spcBef>
                <a:spcPct val="20000"/>
              </a:spcBef>
              <a:spcAft>
                <a:spcPct val="0"/>
              </a:spcAft>
              <a:buNone/>
              <a:defRPr sz="2800">
                <a:solidFill>
                  <a:schemeClr val="tx1"/>
                </a:solidFill>
                <a:latin typeface="+mn-lt"/>
                <a:ea typeface="+mn-ea"/>
              </a:defRPr>
            </a:lvl2pPr>
            <a:lvl3pPr marL="914400" indent="0" algn="l" rtl="0" eaLnBrk="0" fontAlgn="base" hangingPunct="0">
              <a:spcBef>
                <a:spcPct val="20000"/>
              </a:spcBef>
              <a:spcAft>
                <a:spcPct val="0"/>
              </a:spcAft>
              <a:buNone/>
              <a:defRPr sz="2400">
                <a:solidFill>
                  <a:schemeClr val="tx1"/>
                </a:solidFill>
                <a:latin typeface="+mn-lt"/>
                <a:ea typeface="+mn-ea"/>
              </a:defRPr>
            </a:lvl3pPr>
            <a:lvl4pPr marL="1371600" indent="0" algn="l" rtl="0" eaLnBrk="0" fontAlgn="base" hangingPunct="0">
              <a:spcBef>
                <a:spcPct val="20000"/>
              </a:spcBef>
              <a:spcAft>
                <a:spcPct val="0"/>
              </a:spcAft>
              <a:buNone/>
              <a:defRPr sz="2000">
                <a:solidFill>
                  <a:schemeClr val="tx1"/>
                </a:solidFill>
                <a:latin typeface="+mn-lt"/>
                <a:ea typeface="+mn-ea"/>
              </a:defRPr>
            </a:lvl4pPr>
            <a:lvl5pPr marL="1828800" indent="0" algn="l" rtl="0" eaLnBrk="0" fontAlgn="base" hangingPunct="0">
              <a:spcBef>
                <a:spcPct val="20000"/>
              </a:spcBef>
              <a:spcAft>
                <a:spcPct val="0"/>
              </a:spcAft>
              <a:buNone/>
              <a:defRPr sz="2000">
                <a:solidFill>
                  <a:schemeClr val="tx1"/>
                </a:solidFill>
                <a:latin typeface="+mn-lt"/>
                <a:ea typeface="+mn-ea"/>
              </a:defRPr>
            </a:lvl5pPr>
            <a:lvl6pPr marL="2286000" indent="0" algn="l" rtl="0" fontAlgn="base">
              <a:spcBef>
                <a:spcPct val="20000"/>
              </a:spcBef>
              <a:spcAft>
                <a:spcPct val="0"/>
              </a:spcAft>
              <a:buNone/>
              <a:defRPr sz="2000">
                <a:solidFill>
                  <a:schemeClr val="tx1"/>
                </a:solidFill>
                <a:latin typeface="+mn-lt"/>
                <a:ea typeface="+mn-ea"/>
              </a:defRPr>
            </a:lvl6pPr>
            <a:lvl7pPr marL="2743200" indent="0" algn="l" rtl="0" fontAlgn="base">
              <a:spcBef>
                <a:spcPct val="20000"/>
              </a:spcBef>
              <a:spcAft>
                <a:spcPct val="0"/>
              </a:spcAft>
              <a:buNone/>
              <a:defRPr sz="2000">
                <a:solidFill>
                  <a:schemeClr val="tx1"/>
                </a:solidFill>
                <a:latin typeface="+mn-lt"/>
                <a:ea typeface="+mn-ea"/>
              </a:defRPr>
            </a:lvl7pPr>
            <a:lvl8pPr marL="3200400" indent="0" algn="l" rtl="0" fontAlgn="base">
              <a:spcBef>
                <a:spcPct val="20000"/>
              </a:spcBef>
              <a:spcAft>
                <a:spcPct val="0"/>
              </a:spcAft>
              <a:buNone/>
              <a:defRPr sz="2000">
                <a:solidFill>
                  <a:schemeClr val="tx1"/>
                </a:solidFill>
                <a:latin typeface="+mn-lt"/>
                <a:ea typeface="+mn-ea"/>
              </a:defRPr>
            </a:lvl8pPr>
            <a:lvl9pPr marL="3657600" indent="0" algn="l" rtl="0" fontAlgn="base">
              <a:spcBef>
                <a:spcPct val="20000"/>
              </a:spcBef>
              <a:spcAft>
                <a:spcPct val="0"/>
              </a:spcAft>
              <a:buNone/>
              <a:defRPr sz="2000">
                <a:solidFill>
                  <a:schemeClr val="tx1"/>
                </a:solidFill>
                <a:latin typeface="+mn-lt"/>
                <a:ea typeface="+mn-ea"/>
              </a:defRPr>
            </a:lvl9pPr>
          </a:lstStyle>
          <a:p>
            <a:pPr marL="342900" lvl="1" indent="-342900">
              <a:buFontTx/>
              <a:buChar char="•"/>
              <a:defRPr/>
            </a:pPr>
            <a:r>
              <a:rPr lang="zh-CN" altLang="en-US" sz="2400" kern="0">
                <a:solidFill>
                  <a:srgbClr val="006699"/>
                </a:solidFill>
                <a:latin typeface="微软雅黑" panose="020B0503020204020204" pitchFamily="34" charset="-122"/>
                <a:ea typeface="微软雅黑" panose="020B0503020204020204" pitchFamily="34" charset="-122"/>
              </a:rPr>
              <a:t>将</a:t>
            </a:r>
            <a:r>
              <a:rPr lang="en-US" altLang="zh-CN" sz="2400" kern="0">
                <a:solidFill>
                  <a:srgbClr val="006699"/>
                </a:solidFill>
                <a:latin typeface="微软雅黑" panose="020B0503020204020204" pitchFamily="34" charset="-122"/>
                <a:ea typeface="微软雅黑" panose="020B0503020204020204" pitchFamily="34" charset="-122"/>
              </a:rPr>
              <a:t>Python</a:t>
            </a:r>
            <a:r>
              <a:rPr lang="zh-CN" altLang="en-US" sz="2400" kern="0">
                <a:solidFill>
                  <a:srgbClr val="006699"/>
                </a:solidFill>
                <a:latin typeface="微软雅黑" panose="020B0503020204020204" pitchFamily="34" charset="-122"/>
                <a:ea typeface="微软雅黑" panose="020B0503020204020204" pitchFamily="34" charset="-122"/>
              </a:rPr>
              <a:t>集成到</a:t>
            </a:r>
            <a:r>
              <a:rPr lang="en-US" altLang="zh-CN" sz="2400" kern="0">
                <a:solidFill>
                  <a:srgbClr val="006699"/>
                </a:solidFill>
                <a:latin typeface="微软雅黑" panose="020B0503020204020204" pitchFamily="34" charset="-122"/>
                <a:ea typeface="微软雅黑" panose="020B0503020204020204" pitchFamily="34" charset="-122"/>
              </a:rPr>
              <a:t>Eclipse</a:t>
            </a:r>
            <a:r>
              <a:rPr lang="zh-CN" altLang="en-US" sz="2400" kern="0">
                <a:solidFill>
                  <a:srgbClr val="006699"/>
                </a:solidFill>
                <a:latin typeface="微软雅黑" panose="020B0503020204020204" pitchFamily="34" charset="-122"/>
                <a:ea typeface="微软雅黑" panose="020B0503020204020204" pitchFamily="34" charset="-122"/>
              </a:rPr>
              <a:t>、</a:t>
            </a:r>
            <a:r>
              <a:rPr lang="en-US" altLang="zh-CN" sz="2400" kern="0">
                <a:solidFill>
                  <a:srgbClr val="006699"/>
                </a:solidFill>
                <a:latin typeface="微软雅黑" panose="020B0503020204020204" pitchFamily="34" charset="-122"/>
                <a:ea typeface="微软雅黑" panose="020B0503020204020204" pitchFamily="34" charset="-122"/>
              </a:rPr>
              <a:t>PyCharm</a:t>
            </a:r>
            <a:r>
              <a:rPr lang="zh-CN" altLang="en-US" sz="2400" kern="0">
                <a:solidFill>
                  <a:srgbClr val="006699"/>
                </a:solidFill>
                <a:latin typeface="微软雅黑" panose="020B0503020204020204" pitchFamily="34" charset="-122"/>
                <a:ea typeface="微软雅黑" panose="020B0503020204020204" pitchFamily="34" charset="-122"/>
              </a:rPr>
              <a:t>等面向较大规模项目开发的集成开发环境中</a:t>
            </a:r>
            <a:endParaRPr lang="en-US" altLang="zh-CN" sz="2400" kern="0">
              <a:solidFill>
                <a:srgbClr val="006699"/>
              </a:solidFill>
              <a:latin typeface="微软雅黑" panose="020B0503020204020204" pitchFamily="34" charset="-122"/>
              <a:ea typeface="微软雅黑" panose="020B0503020204020204" pitchFamily="34" charset="-122"/>
            </a:endParaRPr>
          </a:p>
          <a:p>
            <a:pPr>
              <a:defRPr/>
            </a:pPr>
            <a:endParaRPr lang="zh-CN" altLang="en-US" sz="2400" kern="0" dirty="0">
              <a:solidFill>
                <a:srgbClr val="006699"/>
              </a:solidFill>
              <a:latin typeface="Verdana" panose="020B0604030504040204"/>
              <a:ea typeface="宋体" panose="02010600030101010101" pitchFamily="2" charset="-122"/>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a:defRPr/>
            </a:pPr>
            <a:r>
              <a:rPr lang="en-US" altLang="zh-CN" dirty="0">
                <a:latin typeface="Microsoft YaHei UI" panose="020B0503020204020204" pitchFamily="34" charset="-122"/>
                <a:ea typeface="Microsoft YaHei UI" panose="020B0503020204020204" pitchFamily="34" charset="-122"/>
              </a:rPr>
              <a:t>IDLE</a:t>
            </a:r>
          </a:p>
        </p:txBody>
      </p:sp>
      <p:sp>
        <p:nvSpPr>
          <p:cNvPr id="12291" name="文本占位符 3"/>
          <p:cNvSpPr>
            <a:spLocks noGrp="1" noChangeArrowheads="1"/>
          </p:cNvSpPr>
          <p:nvPr>
            <p:ph type="body" sz="half" idx="2"/>
          </p:nvPr>
        </p:nvSpPr>
        <p:spPr>
          <a:xfrm>
            <a:off x="7554913" y="2276476"/>
            <a:ext cx="2070100" cy="1933575"/>
          </a:xfrm>
        </p:spPr>
        <p:txBody>
          <a:bodyPr/>
          <a:lstStyle/>
          <a:p>
            <a:r>
              <a:rPr lang="zh-CN" altLang="en-US"/>
              <a:t>试着敲入图上的命令，然后回车</a:t>
            </a:r>
            <a:endParaRPr lang="en-US" altLang="zh-CN">
              <a:latin typeface="Microsoft YaHei UI" panose="020B0503020204020204" pitchFamily="34" charset="-122"/>
              <a:ea typeface="Microsoft YaHei UI" panose="020B0503020204020204" pitchFamily="34" charset="-122"/>
            </a:endParaRPr>
          </a:p>
          <a:p>
            <a:r>
              <a:rPr lang="zh-CN" altLang="en-US"/>
              <a:t>注意</a:t>
            </a:r>
            <a:r>
              <a:rPr lang="en-US" altLang="zh-CN"/>
              <a:t> “  (   ) </a:t>
            </a:r>
            <a:r>
              <a:rPr lang="zh-CN" altLang="en-US"/>
              <a:t>必须是英文符号，不能是中文符号</a:t>
            </a:r>
            <a:endParaRPr lang="en-US" altLang="zh-CN"/>
          </a:p>
          <a:p>
            <a:endParaRPr lang="zh-CN" altLang="en-US">
              <a:latin typeface="Microsoft YaHei UI" panose="020B0503020204020204" pitchFamily="34" charset="-122"/>
              <a:ea typeface="Microsoft YaHei UI" panose="020B0503020204020204" pitchFamily="34" charset="-122"/>
            </a:endParaRPr>
          </a:p>
        </p:txBody>
      </p:sp>
      <p:pic>
        <p:nvPicPr>
          <p:cNvPr id="12292" name="图片 2"/>
          <p:cNvPicPr>
            <a:picLocks noChangeAspect="1"/>
          </p:cNvPicPr>
          <p:nvPr/>
        </p:nvPicPr>
        <p:blipFill>
          <a:blip r:embed="rId3">
            <a:extLst>
              <a:ext uri="{28A0092B-C50C-407E-A947-70E740481C1C}">
                <a14:useLocalDpi xmlns:a14="http://schemas.microsoft.com/office/drawing/2010/main" val="0"/>
              </a:ext>
            </a:extLst>
          </a:blip>
          <a:srcRect b="30240"/>
          <a:stretch>
            <a:fillRect/>
          </a:stretch>
        </p:blipFill>
        <p:spPr bwMode="auto">
          <a:xfrm>
            <a:off x="2495550" y="1196975"/>
            <a:ext cx="475773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矩形 4"/>
          <p:cNvSpPr>
            <a:spLocks noChangeArrowheads="1"/>
          </p:cNvSpPr>
          <p:nvPr/>
        </p:nvSpPr>
        <p:spPr bwMode="auto">
          <a:xfrm>
            <a:off x="2927351" y="404813"/>
            <a:ext cx="2447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fontAlgn="base">
              <a:spcBef>
                <a:spcPct val="0"/>
              </a:spcBef>
              <a:spcAft>
                <a:spcPct val="0"/>
              </a:spcAft>
              <a:buNone/>
            </a:pPr>
            <a:r>
              <a:rPr lang="en-US" altLang="zh-CN">
                <a:solidFill>
                  <a:srgbClr val="006699"/>
                </a:solidFill>
                <a:latin typeface="Microsoft YaHei UI" panose="020B0503020204020204" pitchFamily="34" charset="-122"/>
                <a:ea typeface="Microsoft YaHei UI" panose="020B0503020204020204" pitchFamily="34" charset="-122"/>
              </a:rPr>
              <a:t>IDLE</a:t>
            </a:r>
            <a:endParaRPr lang="zh-CN" altLang="en-US">
              <a:solidFill>
                <a:srgbClr val="006699"/>
              </a:solidFill>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图片 4"/>
          <p:cNvPicPr>
            <a:picLocks noChangeAspect="1"/>
          </p:cNvPicPr>
          <p:nvPr/>
        </p:nvPicPr>
        <p:blipFill>
          <a:blip r:embed="rId2"/>
          <a:srcRect/>
          <a:stretch>
            <a:fillRect/>
          </a:stretch>
        </p:blipFill>
        <p:spPr bwMode="auto">
          <a:xfrm>
            <a:off x="2205039" y="396875"/>
            <a:ext cx="1227137" cy="1231900"/>
          </a:xfrm>
          <a:prstGeom prst="rect">
            <a:avLst/>
          </a:prstGeom>
          <a:noFill/>
          <a:ln>
            <a:noFill/>
          </a:ln>
          <a:effectLst>
            <a:outerShdw blurRad="50800" dist="38100" dir="2700000" algn="tl" rotWithShape="0">
              <a:srgbClr val="808080">
                <a:alpha val="9000"/>
              </a:srgbClr>
            </a:outerShdw>
          </a:effectLst>
        </p:spPr>
      </p:pic>
      <p:sp>
        <p:nvSpPr>
          <p:cNvPr id="3076" name="TextBox 2"/>
          <p:cNvSpPr txBox="1">
            <a:spLocks noChangeArrowheads="1"/>
          </p:cNvSpPr>
          <p:nvPr/>
        </p:nvSpPr>
        <p:spPr bwMode="auto">
          <a:xfrm>
            <a:off x="2711450" y="765176"/>
            <a:ext cx="2497138" cy="708025"/>
          </a:xfrm>
          <a:prstGeom prst="rect">
            <a:avLst/>
          </a:prstGeom>
          <a:noFill/>
          <a:ln>
            <a:noFill/>
          </a:ln>
          <a:effectLst>
            <a:outerShdw blurRad="50800" dist="38100" dir="2700000" algn="tl" rotWithShape="0">
              <a:srgbClr val="808080">
                <a:alpha val="12000"/>
              </a:srgbClr>
            </a:outerShdw>
          </a:effec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0"/>
              </a:spcBef>
              <a:spcAft>
                <a:spcPct val="0"/>
              </a:spcAft>
              <a:defRPr/>
            </a:pPr>
            <a:r>
              <a:rPr lang="en-US" altLang="zh-CN" sz="4000" dirty="0">
                <a:solidFill>
                  <a:srgbClr val="006699">
                    <a:lumMod val="85000"/>
                    <a:lumOff val="15000"/>
                  </a:srgbClr>
                </a:solidFill>
                <a:latin typeface="微软雅黑" panose="020B0503020204020204" pitchFamily="34" charset="-122"/>
                <a:ea typeface="微软雅黑" panose="020B0503020204020204" pitchFamily="34" charset="-122"/>
              </a:rPr>
              <a:t>Hello</a:t>
            </a:r>
            <a:r>
              <a:rPr lang="zh-CN" altLang="en-US" sz="4000" dirty="0">
                <a:solidFill>
                  <a:srgbClr val="006699">
                    <a:lumMod val="85000"/>
                    <a:lumOff val="15000"/>
                  </a:srgbClr>
                </a:solidFill>
                <a:latin typeface="微软雅黑" panose="020B0503020204020204" pitchFamily="34" charset="-122"/>
                <a:ea typeface="微软雅黑" panose="020B0503020204020204" pitchFamily="34" charset="-122"/>
              </a:rPr>
              <a:t>程序</a:t>
            </a:r>
          </a:p>
        </p:txBody>
      </p:sp>
      <p:sp>
        <p:nvSpPr>
          <p:cNvPr id="16388" name="TextBox 2"/>
          <p:cNvSpPr txBox="1">
            <a:spLocks noChangeArrowheads="1"/>
          </p:cNvSpPr>
          <p:nvPr/>
        </p:nvSpPr>
        <p:spPr bwMode="auto">
          <a:xfrm>
            <a:off x="1992313" y="1700213"/>
            <a:ext cx="8280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a:spcBef>
                <a:spcPct val="20000"/>
              </a:spcBef>
              <a:buChar char="–"/>
              <a:defRPr sz="2800">
                <a:solidFill>
                  <a:schemeClr val="tx1"/>
                </a:solidFill>
                <a:latin typeface="Verdana" panose="020B0604030504040204" pitchFamily="34" charset="0"/>
                <a:ea typeface="宋体" panose="02010600030101010101" pitchFamily="2" charset="-122"/>
              </a:defRPr>
            </a:lvl2pPr>
            <a:lvl3pPr>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1" algn="just" fontAlgn="base">
              <a:lnSpc>
                <a:spcPct val="200000"/>
              </a:lnSpc>
              <a:spcBef>
                <a:spcPct val="0"/>
              </a:spcBef>
              <a:spcAft>
                <a:spcPct val="0"/>
              </a:spcAft>
              <a:buClr>
                <a:srgbClr val="0066FF"/>
              </a:buClr>
              <a:buNone/>
            </a:pPr>
            <a:r>
              <a:rPr lang="zh-CN" altLang="en-US">
                <a:solidFill>
                  <a:srgbClr val="006699"/>
                </a:solidFill>
                <a:latin typeface="微软雅黑" panose="020B0503020204020204" pitchFamily="34" charset="-122"/>
                <a:ea typeface="微软雅黑" panose="020B0503020204020204" pitchFamily="34" charset="-122"/>
              </a:rPr>
              <a:t>采用上述某个方法，执行：</a:t>
            </a:r>
            <a:endParaRPr lang="en-US" altLang="zh-CN">
              <a:solidFill>
                <a:srgbClr val="006699"/>
              </a:solidFill>
              <a:latin typeface="微软雅黑" panose="020B0503020204020204" pitchFamily="34" charset="-122"/>
              <a:ea typeface="微软雅黑" panose="020B0503020204020204" pitchFamily="34" charset="-122"/>
            </a:endParaRPr>
          </a:p>
          <a:p>
            <a:pPr lvl="2" algn="just" fontAlgn="base">
              <a:lnSpc>
                <a:spcPct val="150000"/>
              </a:lnSpc>
              <a:spcBef>
                <a:spcPct val="0"/>
              </a:spcBef>
              <a:spcAft>
                <a:spcPct val="0"/>
              </a:spcAft>
              <a:buClr>
                <a:srgbClr val="0066FF"/>
              </a:buClr>
              <a:buNone/>
            </a:pPr>
            <a:endParaRPr lang="en-US" altLang="zh-CN" sz="2800">
              <a:solidFill>
                <a:srgbClr val="006699"/>
              </a:solidFill>
              <a:latin typeface="Courier New" panose="02070309020205020404" charset="0"/>
              <a:ea typeface="Tahoma" panose="020B0604030504040204" pitchFamily="34" charset="0"/>
              <a:cs typeface="Courier New" panose="02070309020205020404" charset="0"/>
            </a:endParaRPr>
          </a:p>
        </p:txBody>
      </p:sp>
      <p:pic>
        <p:nvPicPr>
          <p:cNvPr id="1638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1" y="3117850"/>
            <a:ext cx="4435475" cy="182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noChangeArrowheads="1"/>
          </p:cNvSpPr>
          <p:nvPr>
            <p:ph type="sldNum" sz="quarter" idx="4"/>
          </p:nvPr>
        </p:nvSpPr>
        <p:spPr>
          <a:xfrm>
            <a:off x="10460038" y="5659439"/>
            <a:ext cx="207962" cy="204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buNone/>
            </a:pPr>
            <a:fld id="{E10E21BD-51DA-45AC-B373-EF8F8AB2C0FE}" type="slidenum">
              <a:rPr lang="en-ZA" altLang="zh-CN" sz="1800">
                <a:solidFill>
                  <a:srgbClr val="006699"/>
                </a:solidFill>
              </a:rPr>
              <a:t>19</a:t>
            </a:fld>
            <a:endParaRPr lang="zh-CN" altLang="en-US" sz="1800">
              <a:solidFill>
                <a:srgbClr val="006699"/>
              </a:solidFill>
            </a:endParaRPr>
          </a:p>
        </p:txBody>
      </p:sp>
      <p:sp>
        <p:nvSpPr>
          <p:cNvPr id="7" name="矩形 6"/>
          <p:cNvSpPr/>
          <p:nvPr/>
        </p:nvSpPr>
        <p:spPr>
          <a:xfrm>
            <a:off x="1566863" y="895351"/>
            <a:ext cx="1917700" cy="390525"/>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r>
              <a:rPr lang="en-US" altLang="zh-CN"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1.5.1 </a:t>
            </a:r>
            <a:r>
              <a:rPr lang="zh-CN" altLang="en-US"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安装</a:t>
            </a:r>
          </a:p>
        </p:txBody>
      </p:sp>
      <p:sp>
        <p:nvSpPr>
          <p:cNvPr id="15" name="矩形 14"/>
          <p:cNvSpPr/>
          <p:nvPr/>
        </p:nvSpPr>
        <p:spPr>
          <a:xfrm>
            <a:off x="1908175" y="1433514"/>
            <a:ext cx="7151688" cy="369887"/>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spAutoFit/>
          </a:bodyPr>
          <a:lstStyle/>
          <a:p>
            <a:pPr marL="214630" indent="-214630" eaLnBrk="0" fontAlgn="base" hangingPunct="0">
              <a:spcBef>
                <a:spcPct val="0"/>
              </a:spcBef>
              <a:spcAft>
                <a:spcPct val="0"/>
              </a:spcAft>
              <a:buFont typeface="Wingdings" panose="05000000000000000000" pitchFamily="2" charset="2"/>
              <a:buChar char="l"/>
              <a:defRPr/>
            </a:pPr>
            <a:r>
              <a:rPr lang="zh-CN" altLang="en-US"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rPr>
              <a:t>了解自己的计算机操作系统版本：</a:t>
            </a:r>
            <a:r>
              <a:rPr lang="en-US" altLang="zh-CN"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rPr>
              <a:t>64</a:t>
            </a:r>
            <a:r>
              <a:rPr lang="zh-CN" altLang="en-US"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rPr>
              <a:t>位或者</a:t>
            </a:r>
            <a:r>
              <a:rPr lang="en-US" altLang="zh-CN"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rPr>
              <a:t>32</a:t>
            </a:r>
            <a:r>
              <a:rPr lang="zh-CN" altLang="en-US"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rPr>
              <a:t>位系统</a:t>
            </a:r>
          </a:p>
        </p:txBody>
      </p:sp>
      <p:grpSp>
        <p:nvGrpSpPr>
          <p:cNvPr id="5125" name="组合 13"/>
          <p:cNvGrpSpPr/>
          <p:nvPr/>
        </p:nvGrpSpPr>
        <p:grpSpPr bwMode="auto">
          <a:xfrm flipH="1">
            <a:off x="9539289" y="1093789"/>
            <a:ext cx="746125" cy="681037"/>
            <a:chOff x="4970854" y="2513407"/>
            <a:chExt cx="599448" cy="599448"/>
          </a:xfrm>
        </p:grpSpPr>
        <p:sp>
          <p:nvSpPr>
            <p:cNvPr id="20" name="椭圆 19"/>
            <p:cNvSpPr/>
            <p:nvPr/>
          </p:nvSpPr>
          <p:spPr>
            <a:xfrm>
              <a:off x="4970854" y="2513407"/>
              <a:ext cx="599448" cy="59944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algn="ctr" eaLnBrk="0" fontAlgn="base" hangingPunct="0">
                <a:spcBef>
                  <a:spcPct val="0"/>
                </a:spcBef>
                <a:spcAft>
                  <a:spcPct val="0"/>
                </a:spcAft>
                <a:defRPr/>
              </a:pPr>
              <a:endParaRPr lang="zh-CN" altLang="en-US" sz="1050">
                <a:solidFill>
                  <a:srgbClr val="FDEBCD"/>
                </a:solidFill>
                <a:latin typeface="Verdana" panose="020B0604030504040204"/>
                <a:ea typeface="宋体" panose="02010600030101010101" pitchFamily="2" charset="-122"/>
              </a:endParaRPr>
            </a:p>
          </p:txBody>
        </p:sp>
        <p:sp>
          <p:nvSpPr>
            <p:cNvPr id="5131" name="Freeform 17"/>
            <p:cNvSpPr>
              <a:spLocks noEditPoints="1"/>
            </p:cNvSpPr>
            <p:nvPr/>
          </p:nvSpPr>
          <p:spPr bwMode="auto">
            <a:xfrm>
              <a:off x="5110341" y="2641777"/>
              <a:ext cx="289614" cy="309707"/>
            </a:xfrm>
            <a:custGeom>
              <a:avLst/>
              <a:gdLst>
                <a:gd name="T0" fmla="*/ 53429143 w 593"/>
                <a:gd name="T1" fmla="*/ 94317279 h 633"/>
                <a:gd name="T2" fmla="*/ 50805524 w 593"/>
                <a:gd name="T3" fmla="*/ 85699303 h 633"/>
                <a:gd name="T4" fmla="*/ 61777157 w 593"/>
                <a:gd name="T5" fmla="*/ 41413159 h 633"/>
                <a:gd name="T6" fmla="*/ 73226434 w 593"/>
                <a:gd name="T7" fmla="*/ 77321068 h 633"/>
                <a:gd name="T8" fmla="*/ 87537663 w 593"/>
                <a:gd name="T9" fmla="*/ 35668167 h 633"/>
                <a:gd name="T10" fmla="*/ 55814430 w 593"/>
                <a:gd name="T11" fmla="*/ 70857341 h 633"/>
                <a:gd name="T12" fmla="*/ 53190322 w 593"/>
                <a:gd name="T13" fmla="*/ 75406071 h 633"/>
                <a:gd name="T14" fmla="*/ 72510945 w 593"/>
                <a:gd name="T15" fmla="*/ 86896054 h 633"/>
                <a:gd name="T16" fmla="*/ 93262545 w 593"/>
                <a:gd name="T17" fmla="*/ 30401681 h 633"/>
                <a:gd name="T18" fmla="*/ 94216367 w 593"/>
                <a:gd name="T19" fmla="*/ 19390202 h 633"/>
                <a:gd name="T20" fmla="*/ 93262545 w 593"/>
                <a:gd name="T21" fmla="*/ 30401681 h 633"/>
                <a:gd name="T22" fmla="*/ 110436216 w 593"/>
                <a:gd name="T23" fmla="*/ 35668167 h 633"/>
                <a:gd name="T24" fmla="*/ 99464094 w 593"/>
                <a:gd name="T25" fmla="*/ 36864918 h 633"/>
                <a:gd name="T26" fmla="*/ 80620626 w 593"/>
                <a:gd name="T27" fmla="*/ 25614188 h 633"/>
                <a:gd name="T28" fmla="*/ 76088875 w 593"/>
                <a:gd name="T29" fmla="*/ 15559719 h 633"/>
                <a:gd name="T30" fmla="*/ 80620626 w 593"/>
                <a:gd name="T31" fmla="*/ 25614188 h 633"/>
                <a:gd name="T32" fmla="*/ 62254312 w 593"/>
                <a:gd name="T33" fmla="*/ 18911208 h 633"/>
                <a:gd name="T34" fmla="*/ 63446955 w 593"/>
                <a:gd name="T35" fmla="*/ 29923176 h 633"/>
                <a:gd name="T36" fmla="*/ 103757512 w 593"/>
                <a:gd name="T37" fmla="*/ 54100871 h 633"/>
                <a:gd name="T38" fmla="*/ 113775324 w 593"/>
                <a:gd name="T39" fmla="*/ 49552631 h 633"/>
                <a:gd name="T40" fmla="*/ 103757512 w 593"/>
                <a:gd name="T41" fmla="*/ 54100871 h 633"/>
                <a:gd name="T42" fmla="*/ 51998167 w 593"/>
                <a:gd name="T43" fmla="*/ 77560320 h 633"/>
                <a:gd name="T44" fmla="*/ 49135726 w 593"/>
                <a:gd name="T45" fmla="*/ 82347813 h 633"/>
                <a:gd name="T46" fmla="*/ 68694683 w 593"/>
                <a:gd name="T47" fmla="*/ 93599033 h 633"/>
                <a:gd name="T48" fmla="*/ 51521012 w 593"/>
                <a:gd name="T49" fmla="*/ 151529899 h 633"/>
                <a:gd name="T50" fmla="*/ 55098941 w 593"/>
                <a:gd name="T51" fmla="*/ 8857229 h 633"/>
                <a:gd name="T52" fmla="*/ 134526924 w 593"/>
                <a:gd name="T53" fmla="*/ 43088904 h 633"/>
                <a:gd name="T54" fmla="*/ 135719567 w 593"/>
                <a:gd name="T55" fmla="*/ 66069848 h 633"/>
                <a:gd name="T56" fmla="*/ 139774163 w 593"/>
                <a:gd name="T57" fmla="*/ 94795784 h 633"/>
                <a:gd name="T58" fmla="*/ 134765257 w 593"/>
                <a:gd name="T59" fmla="*/ 119213221 h 633"/>
                <a:gd name="T60" fmla="*/ 105426822 w 593"/>
                <a:gd name="T61" fmla="*/ 125915711 h 633"/>
                <a:gd name="T62" fmla="*/ 51521012 w 593"/>
                <a:gd name="T63" fmla="*/ 151529899 h 6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0" fontAlgn="base" hangingPunct="0">
                <a:spcBef>
                  <a:spcPct val="0"/>
                </a:spcBef>
                <a:spcAft>
                  <a:spcPct val="0"/>
                </a:spcAft>
              </a:pPr>
              <a:endParaRPr lang="zh-CN" altLang="en-US">
                <a:solidFill>
                  <a:srgbClr val="006699"/>
                </a:solidFill>
                <a:latin typeface="Verdana" panose="020B0604030504040204" pitchFamily="34" charset="0"/>
                <a:ea typeface="宋体" panose="02010600030101010101" pitchFamily="2" charset="-122"/>
              </a:endParaRPr>
            </a:p>
          </p:txBody>
        </p:sp>
      </p:grpSp>
      <p:pic>
        <p:nvPicPr>
          <p:cNvPr id="4098" name="Picture 2" descr="1560009641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288" y="2019300"/>
            <a:ext cx="6754812"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文本框 8">
            <a:hlinkClick r:id="rId3"/>
          </p:cNvPr>
          <p:cNvSpPr txBox="1">
            <a:spLocks noChangeArrowheads="1"/>
          </p:cNvSpPr>
          <p:nvPr/>
        </p:nvSpPr>
        <p:spPr bwMode="auto">
          <a:xfrm>
            <a:off x="3071813" y="146051"/>
            <a:ext cx="500856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buNone/>
            </a:pPr>
            <a:r>
              <a:rPr lang="en-US" altLang="zh-CN" sz="3300">
                <a:solidFill>
                  <a:srgbClr val="006699"/>
                </a:solidFill>
                <a:latin typeface="阿里巴巴普惠体 R"/>
                <a:ea typeface="阿里巴巴普惠体 R"/>
                <a:cs typeface="阿里巴巴普惠体 R"/>
              </a:rPr>
              <a:t>C1.5 Visual Studio Code</a:t>
            </a:r>
            <a:endParaRPr lang="zh-CN" altLang="en-US" sz="3300">
              <a:solidFill>
                <a:srgbClr val="006699"/>
              </a:solidFill>
              <a:latin typeface="阿里巴巴普惠体 R"/>
              <a:ea typeface="阿里巴巴普惠体 R"/>
              <a:cs typeface="阿里巴巴普惠体 R"/>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1994A-8EE4-4B75-A1FC-D9725F3322BC}"/>
              </a:ext>
            </a:extLst>
          </p:cNvPr>
          <p:cNvSpPr>
            <a:spLocks noGrp="1"/>
          </p:cNvSpPr>
          <p:nvPr>
            <p:ph type="title"/>
          </p:nvPr>
        </p:nvSpPr>
        <p:spPr>
          <a:xfrm>
            <a:off x="590552" y="103188"/>
            <a:ext cx="10991849" cy="997643"/>
          </a:xfrm>
        </p:spPr>
        <p:txBody>
          <a:bodyPr/>
          <a:lstStyle/>
          <a:p>
            <a:r>
              <a:rPr lang="zh-CN" altLang="en-US" dirty="0"/>
              <a:t>课程安排</a:t>
            </a:r>
          </a:p>
        </p:txBody>
      </p:sp>
      <p:graphicFrame>
        <p:nvGraphicFramePr>
          <p:cNvPr id="7" name="表格 7">
            <a:extLst>
              <a:ext uri="{FF2B5EF4-FFF2-40B4-BE49-F238E27FC236}">
                <a16:creationId xmlns:a16="http://schemas.microsoft.com/office/drawing/2014/main" id="{2C518C9D-6181-8231-F0E4-7C08076E3B68}"/>
              </a:ext>
            </a:extLst>
          </p:cNvPr>
          <p:cNvGraphicFramePr>
            <a:graphicFrameLocks noGrp="1"/>
          </p:cNvGraphicFramePr>
          <p:nvPr>
            <p:ph idx="1"/>
            <p:extLst>
              <p:ext uri="{D42A27DB-BD31-4B8C-83A1-F6EECF244321}">
                <p14:modId xmlns:p14="http://schemas.microsoft.com/office/powerpoint/2010/main" val="534441341"/>
              </p:ext>
            </p:extLst>
          </p:nvPr>
        </p:nvGraphicFramePr>
        <p:xfrm>
          <a:off x="658427" y="1458155"/>
          <a:ext cx="10875146" cy="3708648"/>
        </p:xfrm>
        <a:graphic>
          <a:graphicData uri="http://schemas.openxmlformats.org/drawingml/2006/table">
            <a:tbl>
              <a:tblPr firstRow="1" bandRow="1">
                <a:tableStyleId>{073A0DAA-6AF3-43AB-8588-CEC1D06C72B9}</a:tableStyleId>
              </a:tblPr>
              <a:tblGrid>
                <a:gridCol w="800050">
                  <a:extLst>
                    <a:ext uri="{9D8B030D-6E8A-4147-A177-3AD203B41FA5}">
                      <a16:colId xmlns:a16="http://schemas.microsoft.com/office/drawing/2014/main" val="2324780474"/>
                    </a:ext>
                  </a:extLst>
                </a:gridCol>
                <a:gridCol w="4888350">
                  <a:extLst>
                    <a:ext uri="{9D8B030D-6E8A-4147-A177-3AD203B41FA5}">
                      <a16:colId xmlns:a16="http://schemas.microsoft.com/office/drawing/2014/main" val="3967211465"/>
                    </a:ext>
                  </a:extLst>
                </a:gridCol>
                <a:gridCol w="5186746">
                  <a:extLst>
                    <a:ext uri="{9D8B030D-6E8A-4147-A177-3AD203B41FA5}">
                      <a16:colId xmlns:a16="http://schemas.microsoft.com/office/drawing/2014/main" val="2354158105"/>
                    </a:ext>
                  </a:extLst>
                </a:gridCol>
              </a:tblGrid>
              <a:tr h="463581">
                <a:tc>
                  <a:txBody>
                    <a:bodyPr/>
                    <a:lstStyle/>
                    <a:p>
                      <a:pPr marL="0" algn="l" defTabSz="914400" rtl="0" eaLnBrk="1" latinLnBrk="0" hangingPunct="1"/>
                      <a:r>
                        <a:rPr lang="en-US" altLang="zh-CN" sz="2400" kern="1200" dirty="0">
                          <a:solidFill>
                            <a:schemeClr val="dk1"/>
                          </a:solidFill>
                          <a:latin typeface="+mn-lt"/>
                          <a:ea typeface="+mn-ea"/>
                          <a:cs typeface="+mn-cs"/>
                        </a:rPr>
                        <a:t>1</a:t>
                      </a:r>
                      <a:endParaRPr lang="zh-CN" altLang="en-US" sz="2400" kern="1200" dirty="0">
                        <a:solidFill>
                          <a:schemeClr val="dk1"/>
                        </a:solidFill>
                        <a:latin typeface="+mn-lt"/>
                        <a:ea typeface="+mn-ea"/>
                        <a:cs typeface="+mn-cs"/>
                      </a:endParaRPr>
                    </a:p>
                  </a:txBody>
                  <a:tcPr>
                    <a:solidFill>
                      <a:schemeClr val="accent2"/>
                    </a:solidFill>
                  </a:tcPr>
                </a:tc>
                <a:tc>
                  <a:txBody>
                    <a:bodyPr/>
                    <a:lstStyle/>
                    <a:p>
                      <a:pPr marL="0" algn="l" defTabSz="914400" rtl="0" eaLnBrk="1" latinLnBrk="0" hangingPunct="1"/>
                      <a:r>
                        <a:rPr lang="zh-CN" altLang="zh-CN" sz="2400" kern="1200" dirty="0">
                          <a:solidFill>
                            <a:schemeClr val="dk1"/>
                          </a:solidFill>
                          <a:latin typeface="+mn-lt"/>
                          <a:ea typeface="+mn-ea"/>
                          <a:cs typeface="+mn-cs"/>
                        </a:rPr>
                        <a:t>基本数据类型</a:t>
                      </a:r>
                      <a:r>
                        <a:rPr lang="zh-CN" altLang="en-US" sz="2400" kern="1200" dirty="0">
                          <a:solidFill>
                            <a:schemeClr val="dk1"/>
                          </a:solidFill>
                          <a:latin typeface="+mn-lt"/>
                          <a:ea typeface="+mn-ea"/>
                          <a:cs typeface="+mn-cs"/>
                        </a:rPr>
                        <a:t>、输入输出、字符串</a:t>
                      </a:r>
                    </a:p>
                  </a:txBody>
                  <a:tcPr>
                    <a:solidFill>
                      <a:schemeClr val="accent2"/>
                    </a:solidFill>
                  </a:tcPr>
                </a:tc>
                <a:tc>
                  <a:txBody>
                    <a:bodyPr/>
                    <a:lstStyle/>
                    <a:p>
                      <a:r>
                        <a:rPr lang="zh-CN" altLang="en-US" sz="2400" dirty="0">
                          <a:solidFill>
                            <a:schemeClr val="accent1">
                              <a:lumMod val="10000"/>
                            </a:schemeClr>
                          </a:solidFill>
                        </a:rPr>
                        <a:t>安装环境、实验</a:t>
                      </a:r>
                      <a:r>
                        <a:rPr lang="en-US" altLang="zh-CN" sz="2400" dirty="0">
                          <a:solidFill>
                            <a:schemeClr val="accent1">
                              <a:lumMod val="10000"/>
                            </a:schemeClr>
                          </a:solidFill>
                        </a:rPr>
                        <a:t>1</a:t>
                      </a:r>
                      <a:r>
                        <a:rPr lang="zh-CN" altLang="en-US" sz="2400" dirty="0">
                          <a:solidFill>
                            <a:schemeClr val="accent1">
                              <a:lumMod val="10000"/>
                            </a:schemeClr>
                          </a:solidFill>
                        </a:rPr>
                        <a:t>实验</a:t>
                      </a:r>
                      <a:r>
                        <a:rPr lang="en-US" altLang="zh-CN" sz="2400" dirty="0">
                          <a:solidFill>
                            <a:schemeClr val="accent1">
                              <a:lumMod val="10000"/>
                            </a:schemeClr>
                          </a:solidFill>
                        </a:rPr>
                        <a:t>2</a:t>
                      </a:r>
                      <a:r>
                        <a:rPr lang="zh-CN" altLang="en-US" sz="2400" dirty="0">
                          <a:solidFill>
                            <a:schemeClr val="accent1">
                              <a:lumMod val="10000"/>
                            </a:schemeClr>
                          </a:solidFill>
                        </a:rPr>
                        <a:t>实验</a:t>
                      </a:r>
                      <a:r>
                        <a:rPr lang="en-US" altLang="zh-CN" sz="2400" dirty="0">
                          <a:solidFill>
                            <a:schemeClr val="accent1">
                              <a:lumMod val="10000"/>
                            </a:schemeClr>
                          </a:solidFill>
                        </a:rPr>
                        <a:t>3</a:t>
                      </a:r>
                      <a:endParaRPr lang="zh-CN" altLang="en-US" sz="2400" dirty="0">
                        <a:solidFill>
                          <a:schemeClr val="accent1">
                            <a:lumMod val="10000"/>
                          </a:schemeClr>
                        </a:solidFill>
                      </a:endParaRPr>
                    </a:p>
                  </a:txBody>
                  <a:tcPr>
                    <a:solidFill>
                      <a:schemeClr val="accent2"/>
                    </a:solidFill>
                  </a:tcPr>
                </a:tc>
                <a:extLst>
                  <a:ext uri="{0D108BD9-81ED-4DB2-BD59-A6C34878D82A}">
                    <a16:rowId xmlns:a16="http://schemas.microsoft.com/office/drawing/2014/main" val="735839966"/>
                  </a:ext>
                </a:extLst>
              </a:tr>
              <a:tr h="463581">
                <a:tc>
                  <a:txBody>
                    <a:bodyPr/>
                    <a:lstStyle/>
                    <a:p>
                      <a:r>
                        <a:rPr lang="en-US" altLang="zh-CN" sz="2400" dirty="0"/>
                        <a:t>2</a:t>
                      </a:r>
                      <a:endParaRPr lang="zh-CN" altLang="en-US" sz="2400" dirty="0"/>
                    </a:p>
                  </a:txBody>
                  <a:tcPr>
                    <a:solidFill>
                      <a:schemeClr val="accent2"/>
                    </a:solidFill>
                  </a:tcPr>
                </a:tc>
                <a:tc>
                  <a:txBody>
                    <a:bodyPr/>
                    <a:lstStyle/>
                    <a:p>
                      <a:pPr marL="0" algn="l" defTabSz="914400" rtl="0" eaLnBrk="1" latinLnBrk="0" hangingPunct="1"/>
                      <a:r>
                        <a:rPr lang="zh-CN" altLang="en-US" sz="2400" kern="1200" dirty="0">
                          <a:solidFill>
                            <a:schemeClr val="dk1"/>
                          </a:solidFill>
                          <a:latin typeface="+mn-lt"/>
                          <a:ea typeface="+mn-ea"/>
                          <a:cs typeface="+mn-cs"/>
                        </a:rPr>
                        <a:t>列表、数据绑定、分支</a:t>
                      </a:r>
                    </a:p>
                  </a:txBody>
                  <a:tcPr>
                    <a:solidFill>
                      <a:schemeClr val="accent2"/>
                    </a:solidFill>
                  </a:tcPr>
                </a:tc>
                <a:tc>
                  <a:txBody>
                    <a:bodyPr/>
                    <a:lstStyle/>
                    <a:p>
                      <a:r>
                        <a:rPr lang="zh-CN" altLang="en-US" sz="2400" dirty="0">
                          <a:solidFill>
                            <a:schemeClr val="accent1">
                              <a:lumMod val="10000"/>
                            </a:schemeClr>
                          </a:solidFill>
                        </a:rPr>
                        <a:t>实验</a:t>
                      </a:r>
                      <a:r>
                        <a:rPr lang="en-US" altLang="zh-CN" sz="2400" dirty="0">
                          <a:solidFill>
                            <a:schemeClr val="accent1">
                              <a:lumMod val="10000"/>
                            </a:schemeClr>
                          </a:solidFill>
                        </a:rPr>
                        <a:t>4</a:t>
                      </a:r>
                      <a:r>
                        <a:rPr lang="zh-CN" altLang="en-US" sz="2400" dirty="0">
                          <a:solidFill>
                            <a:schemeClr val="accent1">
                              <a:lumMod val="10000"/>
                            </a:schemeClr>
                          </a:solidFill>
                        </a:rPr>
                        <a:t>实验</a:t>
                      </a:r>
                      <a:r>
                        <a:rPr lang="en-US" altLang="zh-CN" sz="2400" dirty="0">
                          <a:solidFill>
                            <a:schemeClr val="accent1">
                              <a:lumMod val="10000"/>
                            </a:schemeClr>
                          </a:solidFill>
                        </a:rPr>
                        <a:t>5</a:t>
                      </a:r>
                      <a:r>
                        <a:rPr lang="zh-CN" altLang="en-US" sz="2400" dirty="0">
                          <a:solidFill>
                            <a:schemeClr val="accent1">
                              <a:lumMod val="10000"/>
                            </a:schemeClr>
                          </a:solidFill>
                        </a:rPr>
                        <a:t>实验</a:t>
                      </a:r>
                      <a:r>
                        <a:rPr lang="en-US" altLang="zh-CN" sz="2400" dirty="0">
                          <a:solidFill>
                            <a:schemeClr val="accent1">
                              <a:lumMod val="10000"/>
                            </a:schemeClr>
                          </a:solidFill>
                        </a:rPr>
                        <a:t>6</a:t>
                      </a:r>
                      <a:endParaRPr lang="zh-CN" altLang="en-US" sz="2400" dirty="0"/>
                    </a:p>
                  </a:txBody>
                  <a:tcPr>
                    <a:solidFill>
                      <a:schemeClr val="accent2"/>
                    </a:solidFill>
                  </a:tcPr>
                </a:tc>
                <a:extLst>
                  <a:ext uri="{0D108BD9-81ED-4DB2-BD59-A6C34878D82A}">
                    <a16:rowId xmlns:a16="http://schemas.microsoft.com/office/drawing/2014/main" val="194608145"/>
                  </a:ext>
                </a:extLst>
              </a:tr>
              <a:tr h="463581">
                <a:tc>
                  <a:txBody>
                    <a:bodyPr/>
                    <a:lstStyle/>
                    <a:p>
                      <a:r>
                        <a:rPr lang="en-US" altLang="zh-CN" sz="2400" dirty="0"/>
                        <a:t>3</a:t>
                      </a:r>
                      <a:endParaRPr lang="zh-CN" altLang="en-US" sz="2400" dirty="0"/>
                    </a:p>
                  </a:txBody>
                  <a:tcPr>
                    <a:solidFill>
                      <a:schemeClr val="accent2"/>
                    </a:solidFill>
                  </a:tcPr>
                </a:tc>
                <a:tc>
                  <a:txBody>
                    <a:bodyPr/>
                    <a:lstStyle/>
                    <a:p>
                      <a:r>
                        <a:rPr lang="zh-CN" altLang="en-US" sz="2400" dirty="0"/>
                        <a:t>循环、字典</a:t>
                      </a:r>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lumMod val="10000"/>
                            </a:schemeClr>
                          </a:solidFill>
                        </a:rPr>
                        <a:t>实验</a:t>
                      </a:r>
                      <a:r>
                        <a:rPr lang="en-US" altLang="zh-CN" sz="2400" dirty="0">
                          <a:solidFill>
                            <a:schemeClr val="accent1">
                              <a:lumMod val="10000"/>
                            </a:schemeClr>
                          </a:solidFill>
                        </a:rPr>
                        <a:t>7</a:t>
                      </a:r>
                      <a:r>
                        <a:rPr lang="zh-CN" altLang="en-US" sz="2400" dirty="0">
                          <a:solidFill>
                            <a:schemeClr val="accent1">
                              <a:lumMod val="10000"/>
                            </a:schemeClr>
                          </a:solidFill>
                        </a:rPr>
                        <a:t>实验</a:t>
                      </a:r>
                      <a:r>
                        <a:rPr lang="en-US" altLang="zh-CN" sz="2400" dirty="0">
                          <a:solidFill>
                            <a:schemeClr val="accent1">
                              <a:lumMod val="10000"/>
                            </a:schemeClr>
                          </a:solidFill>
                        </a:rPr>
                        <a:t>8</a:t>
                      </a:r>
                      <a:r>
                        <a:rPr lang="zh-CN" altLang="en-US" sz="2400" dirty="0">
                          <a:solidFill>
                            <a:schemeClr val="accent1">
                              <a:lumMod val="10000"/>
                            </a:schemeClr>
                          </a:solidFill>
                        </a:rPr>
                        <a:t>实验</a:t>
                      </a:r>
                      <a:r>
                        <a:rPr lang="en-US" altLang="zh-CN" sz="2400" dirty="0">
                          <a:solidFill>
                            <a:schemeClr val="accent1">
                              <a:lumMod val="10000"/>
                            </a:schemeClr>
                          </a:solidFill>
                        </a:rPr>
                        <a:t>9</a:t>
                      </a:r>
                      <a:endParaRPr lang="zh-CN" altLang="en-US" sz="2400" dirty="0"/>
                    </a:p>
                  </a:txBody>
                  <a:tcPr>
                    <a:solidFill>
                      <a:schemeClr val="accent2"/>
                    </a:solidFill>
                  </a:tcPr>
                </a:tc>
                <a:extLst>
                  <a:ext uri="{0D108BD9-81ED-4DB2-BD59-A6C34878D82A}">
                    <a16:rowId xmlns:a16="http://schemas.microsoft.com/office/drawing/2014/main" val="3398250950"/>
                  </a:ext>
                </a:extLst>
              </a:tr>
              <a:tr h="463581">
                <a:tc>
                  <a:txBody>
                    <a:bodyPr/>
                    <a:lstStyle/>
                    <a:p>
                      <a:r>
                        <a:rPr lang="en-US" altLang="zh-CN" sz="2400" dirty="0"/>
                        <a:t>4</a:t>
                      </a:r>
                      <a:endParaRPr lang="zh-CN" altLang="en-US" sz="2400" dirty="0"/>
                    </a:p>
                  </a:txBody>
                  <a:tcPr>
                    <a:solidFill>
                      <a:schemeClr val="accent2"/>
                    </a:solidFill>
                  </a:tcPr>
                </a:tc>
                <a:tc>
                  <a:txBody>
                    <a:bodyPr/>
                    <a:lstStyle/>
                    <a:p>
                      <a:r>
                        <a:rPr lang="zh-CN" altLang="en-US" sz="2400" dirty="0"/>
                        <a:t>函数</a:t>
                      </a:r>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lumMod val="10000"/>
                            </a:schemeClr>
                          </a:solidFill>
                        </a:rPr>
                        <a:t>实验</a:t>
                      </a:r>
                      <a:r>
                        <a:rPr lang="en-US" altLang="zh-CN" sz="2400" dirty="0">
                          <a:solidFill>
                            <a:schemeClr val="accent1">
                              <a:lumMod val="10000"/>
                            </a:schemeClr>
                          </a:solidFill>
                        </a:rPr>
                        <a:t>10</a:t>
                      </a:r>
                      <a:r>
                        <a:rPr lang="zh-CN" altLang="en-US" sz="2400" dirty="0">
                          <a:solidFill>
                            <a:schemeClr val="accent1">
                              <a:lumMod val="10000"/>
                            </a:schemeClr>
                          </a:solidFill>
                        </a:rPr>
                        <a:t>实验</a:t>
                      </a:r>
                      <a:r>
                        <a:rPr lang="en-US" altLang="zh-CN" sz="2400" dirty="0">
                          <a:solidFill>
                            <a:schemeClr val="accent1">
                              <a:lumMod val="10000"/>
                            </a:schemeClr>
                          </a:solidFill>
                        </a:rPr>
                        <a:t>11</a:t>
                      </a:r>
                      <a:r>
                        <a:rPr lang="zh-CN" altLang="en-US" sz="2400" dirty="0">
                          <a:solidFill>
                            <a:schemeClr val="accent1">
                              <a:lumMod val="10000"/>
                            </a:schemeClr>
                          </a:solidFill>
                        </a:rPr>
                        <a:t>实验</a:t>
                      </a:r>
                      <a:r>
                        <a:rPr lang="en-US" altLang="zh-CN" sz="2400" dirty="0">
                          <a:solidFill>
                            <a:schemeClr val="accent1">
                              <a:lumMod val="10000"/>
                            </a:schemeClr>
                          </a:solidFill>
                        </a:rPr>
                        <a:t>12</a:t>
                      </a:r>
                      <a:endParaRPr lang="zh-CN" altLang="en-US" sz="2400" dirty="0"/>
                    </a:p>
                  </a:txBody>
                  <a:tcPr>
                    <a:solidFill>
                      <a:schemeClr val="accent2"/>
                    </a:solidFill>
                  </a:tcPr>
                </a:tc>
                <a:extLst>
                  <a:ext uri="{0D108BD9-81ED-4DB2-BD59-A6C34878D82A}">
                    <a16:rowId xmlns:a16="http://schemas.microsoft.com/office/drawing/2014/main" val="2486734447"/>
                  </a:ext>
                </a:extLst>
              </a:tr>
              <a:tr h="463581">
                <a:tc>
                  <a:txBody>
                    <a:bodyPr/>
                    <a:lstStyle/>
                    <a:p>
                      <a:r>
                        <a:rPr lang="en-US" altLang="zh-CN" sz="2400" dirty="0"/>
                        <a:t>5</a:t>
                      </a:r>
                      <a:endParaRPr lang="zh-CN" altLang="en-US" sz="2400" dirty="0"/>
                    </a:p>
                  </a:txBody>
                  <a:tcPr>
                    <a:solidFill>
                      <a:schemeClr val="accent2"/>
                    </a:solidFill>
                  </a:tcPr>
                </a:tc>
                <a:tc>
                  <a:txBody>
                    <a:bodyPr/>
                    <a:lstStyle/>
                    <a:p>
                      <a:r>
                        <a:rPr lang="zh-CN" altLang="en-US" sz="2400"/>
                        <a:t>类</a:t>
                      </a:r>
                      <a:endParaRPr lang="zh-CN" altLang="en-US" sz="2400" dirty="0"/>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lumMod val="10000"/>
                            </a:schemeClr>
                          </a:solidFill>
                        </a:rPr>
                        <a:t>实验</a:t>
                      </a:r>
                      <a:r>
                        <a:rPr lang="en-US" altLang="zh-CN" sz="2400" dirty="0">
                          <a:solidFill>
                            <a:schemeClr val="accent1">
                              <a:lumMod val="10000"/>
                            </a:schemeClr>
                          </a:solidFill>
                        </a:rPr>
                        <a:t>13</a:t>
                      </a:r>
                      <a:r>
                        <a:rPr lang="zh-CN" altLang="en-US" sz="2400" dirty="0">
                          <a:solidFill>
                            <a:schemeClr val="accent1">
                              <a:lumMod val="10000"/>
                            </a:schemeClr>
                          </a:solidFill>
                        </a:rPr>
                        <a:t>实验</a:t>
                      </a:r>
                      <a:r>
                        <a:rPr lang="en-US" altLang="zh-CN" sz="2400" dirty="0">
                          <a:solidFill>
                            <a:schemeClr val="accent1">
                              <a:lumMod val="10000"/>
                            </a:schemeClr>
                          </a:solidFill>
                        </a:rPr>
                        <a:t>14</a:t>
                      </a:r>
                      <a:r>
                        <a:rPr lang="zh-CN" altLang="en-US" sz="2400" dirty="0">
                          <a:solidFill>
                            <a:schemeClr val="accent1">
                              <a:lumMod val="10000"/>
                            </a:schemeClr>
                          </a:solidFill>
                        </a:rPr>
                        <a:t>实验</a:t>
                      </a:r>
                      <a:r>
                        <a:rPr lang="en-US" altLang="zh-CN" sz="2400" dirty="0">
                          <a:solidFill>
                            <a:schemeClr val="accent1">
                              <a:lumMod val="10000"/>
                            </a:schemeClr>
                          </a:solidFill>
                        </a:rPr>
                        <a:t>15</a:t>
                      </a:r>
                      <a:endParaRPr lang="zh-CN" altLang="en-US" sz="2400" dirty="0"/>
                    </a:p>
                  </a:txBody>
                  <a:tcPr>
                    <a:solidFill>
                      <a:schemeClr val="accent2"/>
                    </a:solidFill>
                  </a:tcPr>
                </a:tc>
                <a:extLst>
                  <a:ext uri="{0D108BD9-81ED-4DB2-BD59-A6C34878D82A}">
                    <a16:rowId xmlns:a16="http://schemas.microsoft.com/office/drawing/2014/main" val="3273676365"/>
                  </a:ext>
                </a:extLst>
              </a:tr>
              <a:tr h="463581">
                <a:tc>
                  <a:txBody>
                    <a:bodyPr/>
                    <a:lstStyle/>
                    <a:p>
                      <a:r>
                        <a:rPr lang="en-US" altLang="zh-CN" sz="2400" dirty="0"/>
                        <a:t>6</a:t>
                      </a:r>
                      <a:endParaRPr lang="zh-CN" altLang="en-US" sz="2400" dirty="0"/>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t>文件处理</a:t>
                      </a:r>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lumMod val="10000"/>
                            </a:schemeClr>
                          </a:solidFill>
                        </a:rPr>
                        <a:t>实验</a:t>
                      </a:r>
                      <a:r>
                        <a:rPr lang="en-US" altLang="zh-CN" sz="2400" dirty="0">
                          <a:solidFill>
                            <a:schemeClr val="accent1">
                              <a:lumMod val="10000"/>
                            </a:schemeClr>
                          </a:solidFill>
                        </a:rPr>
                        <a:t>16</a:t>
                      </a:r>
                      <a:r>
                        <a:rPr lang="zh-CN" altLang="en-US" sz="2400" dirty="0">
                          <a:solidFill>
                            <a:schemeClr val="accent1">
                              <a:lumMod val="10000"/>
                            </a:schemeClr>
                          </a:solidFill>
                        </a:rPr>
                        <a:t>实验</a:t>
                      </a:r>
                      <a:r>
                        <a:rPr lang="en-US" altLang="zh-CN" sz="2400" dirty="0">
                          <a:solidFill>
                            <a:schemeClr val="accent1">
                              <a:lumMod val="10000"/>
                            </a:schemeClr>
                          </a:solidFill>
                        </a:rPr>
                        <a:t>17</a:t>
                      </a:r>
                      <a:r>
                        <a:rPr lang="zh-CN" altLang="en-US" sz="2400" dirty="0">
                          <a:solidFill>
                            <a:schemeClr val="accent1">
                              <a:lumMod val="10000"/>
                            </a:schemeClr>
                          </a:solidFill>
                        </a:rPr>
                        <a:t>实验</a:t>
                      </a:r>
                      <a:r>
                        <a:rPr lang="en-US" altLang="zh-CN" sz="2400" dirty="0">
                          <a:solidFill>
                            <a:schemeClr val="accent1">
                              <a:lumMod val="10000"/>
                            </a:schemeClr>
                          </a:solidFill>
                        </a:rPr>
                        <a:t>18</a:t>
                      </a:r>
                      <a:endParaRPr lang="zh-CN" altLang="en-US" sz="2400" dirty="0"/>
                    </a:p>
                  </a:txBody>
                  <a:tcPr>
                    <a:solidFill>
                      <a:schemeClr val="accent2"/>
                    </a:solidFill>
                  </a:tcPr>
                </a:tc>
                <a:extLst>
                  <a:ext uri="{0D108BD9-81ED-4DB2-BD59-A6C34878D82A}">
                    <a16:rowId xmlns:a16="http://schemas.microsoft.com/office/drawing/2014/main" val="1815676687"/>
                  </a:ext>
                </a:extLst>
              </a:tr>
              <a:tr h="463581">
                <a:tc>
                  <a:txBody>
                    <a:bodyPr/>
                    <a:lstStyle/>
                    <a:p>
                      <a:r>
                        <a:rPr lang="en-US" altLang="zh-CN" sz="2400" dirty="0"/>
                        <a:t>7</a:t>
                      </a:r>
                      <a:endParaRPr lang="zh-CN" altLang="en-US" sz="2400" dirty="0"/>
                    </a:p>
                  </a:txBody>
                  <a:tcPr>
                    <a:solidFill>
                      <a:schemeClr val="accent2"/>
                    </a:solidFill>
                  </a:tcPr>
                </a:tc>
                <a:tc>
                  <a:txBody>
                    <a:bodyPr/>
                    <a:lstStyle/>
                    <a:p>
                      <a:r>
                        <a:rPr lang="zh-CN" altLang="en-US" sz="2400" dirty="0"/>
                        <a:t>综合应用</a:t>
                      </a:r>
                    </a:p>
                  </a:txBody>
                  <a:tcP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accent1">
                              <a:lumMod val="10000"/>
                            </a:schemeClr>
                          </a:solidFill>
                        </a:rPr>
                        <a:t>实验</a:t>
                      </a:r>
                      <a:r>
                        <a:rPr lang="en-US" altLang="zh-CN" sz="2400" dirty="0">
                          <a:solidFill>
                            <a:schemeClr val="accent1">
                              <a:lumMod val="10000"/>
                            </a:schemeClr>
                          </a:solidFill>
                        </a:rPr>
                        <a:t>19</a:t>
                      </a:r>
                      <a:r>
                        <a:rPr lang="zh-CN" altLang="en-US" sz="2400" dirty="0">
                          <a:solidFill>
                            <a:schemeClr val="accent1">
                              <a:lumMod val="10000"/>
                            </a:schemeClr>
                          </a:solidFill>
                        </a:rPr>
                        <a:t>实验</a:t>
                      </a:r>
                      <a:r>
                        <a:rPr lang="en-US" altLang="zh-CN" sz="2400" dirty="0">
                          <a:solidFill>
                            <a:schemeClr val="accent1">
                              <a:lumMod val="10000"/>
                            </a:schemeClr>
                          </a:solidFill>
                        </a:rPr>
                        <a:t>20</a:t>
                      </a:r>
                      <a:r>
                        <a:rPr lang="zh-CN" altLang="en-US" sz="2400" dirty="0">
                          <a:solidFill>
                            <a:schemeClr val="accent1">
                              <a:lumMod val="10000"/>
                            </a:schemeClr>
                          </a:solidFill>
                        </a:rPr>
                        <a:t>实验</a:t>
                      </a:r>
                      <a:r>
                        <a:rPr lang="en-US" altLang="zh-CN" sz="2400" dirty="0">
                          <a:solidFill>
                            <a:schemeClr val="accent1">
                              <a:lumMod val="10000"/>
                            </a:schemeClr>
                          </a:solidFill>
                        </a:rPr>
                        <a:t>21</a:t>
                      </a:r>
                      <a:r>
                        <a:rPr lang="zh-CN" altLang="en-US" sz="2400" dirty="0">
                          <a:solidFill>
                            <a:schemeClr val="accent1">
                              <a:lumMod val="10000"/>
                            </a:schemeClr>
                          </a:solidFill>
                        </a:rPr>
                        <a:t>实验</a:t>
                      </a:r>
                      <a:r>
                        <a:rPr lang="en-US" altLang="zh-CN" sz="2400" dirty="0">
                          <a:solidFill>
                            <a:schemeClr val="accent1">
                              <a:lumMod val="10000"/>
                            </a:schemeClr>
                          </a:solidFill>
                        </a:rPr>
                        <a:t>23</a:t>
                      </a:r>
                      <a:r>
                        <a:rPr lang="zh-CN" altLang="en-US" sz="2400" dirty="0">
                          <a:solidFill>
                            <a:schemeClr val="accent1">
                              <a:lumMod val="10000"/>
                            </a:schemeClr>
                          </a:solidFill>
                        </a:rPr>
                        <a:t>实验</a:t>
                      </a:r>
                      <a:r>
                        <a:rPr lang="en-US" altLang="zh-CN" sz="2400" dirty="0">
                          <a:solidFill>
                            <a:schemeClr val="accent1">
                              <a:lumMod val="10000"/>
                            </a:schemeClr>
                          </a:solidFill>
                        </a:rPr>
                        <a:t>24</a:t>
                      </a:r>
                      <a:endParaRPr lang="zh-CN" altLang="en-US" sz="2400" dirty="0"/>
                    </a:p>
                  </a:txBody>
                  <a:tcPr>
                    <a:solidFill>
                      <a:schemeClr val="accent2"/>
                    </a:solidFill>
                  </a:tcPr>
                </a:tc>
                <a:extLst>
                  <a:ext uri="{0D108BD9-81ED-4DB2-BD59-A6C34878D82A}">
                    <a16:rowId xmlns:a16="http://schemas.microsoft.com/office/drawing/2014/main" val="450867161"/>
                  </a:ext>
                </a:extLst>
              </a:tr>
              <a:tr h="463581">
                <a:tc>
                  <a:txBody>
                    <a:bodyPr/>
                    <a:lstStyle/>
                    <a:p>
                      <a:r>
                        <a:rPr lang="en-US" altLang="zh-CN" sz="2400" dirty="0"/>
                        <a:t>8</a:t>
                      </a:r>
                      <a:endParaRPr lang="zh-CN" altLang="en-US" sz="2400" dirty="0"/>
                    </a:p>
                  </a:txBody>
                  <a:tcPr>
                    <a:solidFill>
                      <a:schemeClr val="accent2"/>
                    </a:solidFill>
                  </a:tcPr>
                </a:tc>
                <a:tc>
                  <a:txBody>
                    <a:bodyPr/>
                    <a:lstStyle/>
                    <a:p>
                      <a:r>
                        <a:rPr lang="zh-CN" altLang="en-US" sz="2400" dirty="0"/>
                        <a:t>考试</a:t>
                      </a:r>
                    </a:p>
                  </a:txBody>
                  <a:tcPr>
                    <a:solidFill>
                      <a:schemeClr val="accent2"/>
                    </a:solidFill>
                  </a:tcPr>
                </a:tc>
                <a:tc>
                  <a:txBody>
                    <a:bodyPr/>
                    <a:lstStyle/>
                    <a:p>
                      <a:endParaRPr lang="zh-CN" altLang="en-US" sz="2400" dirty="0"/>
                    </a:p>
                  </a:txBody>
                  <a:tcPr>
                    <a:solidFill>
                      <a:schemeClr val="accent2"/>
                    </a:solidFill>
                  </a:tcPr>
                </a:tc>
                <a:extLst>
                  <a:ext uri="{0D108BD9-81ED-4DB2-BD59-A6C34878D82A}">
                    <a16:rowId xmlns:a16="http://schemas.microsoft.com/office/drawing/2014/main" val="1110067679"/>
                  </a:ext>
                </a:extLst>
              </a:tr>
            </a:tbl>
          </a:graphicData>
        </a:graphic>
      </p:graphicFrame>
    </p:spTree>
    <p:extLst>
      <p:ext uri="{BB962C8B-B14F-4D97-AF65-F5344CB8AC3E}">
        <p14:creationId xmlns:p14="http://schemas.microsoft.com/office/powerpoint/2010/main" val="3791000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noChangeArrowheads="1"/>
          </p:cNvSpPr>
          <p:nvPr>
            <p:ph type="sldNum" sz="quarter" idx="4"/>
          </p:nvPr>
        </p:nvSpPr>
        <p:spPr>
          <a:xfrm>
            <a:off x="10460038" y="5659439"/>
            <a:ext cx="207962" cy="204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buNone/>
            </a:pPr>
            <a:fld id="{2816CCE7-A19E-4896-B7B4-EFBFA2914DF5}" type="slidenum">
              <a:rPr lang="en-ZA" altLang="zh-CN" sz="1800">
                <a:solidFill>
                  <a:srgbClr val="006699"/>
                </a:solidFill>
              </a:rPr>
              <a:t>20</a:t>
            </a:fld>
            <a:endParaRPr lang="zh-CN" altLang="en-US" sz="1800">
              <a:solidFill>
                <a:srgbClr val="006699"/>
              </a:solidFill>
            </a:endParaRPr>
          </a:p>
        </p:txBody>
      </p:sp>
      <p:sp>
        <p:nvSpPr>
          <p:cNvPr id="7" name="矩形 6"/>
          <p:cNvSpPr/>
          <p:nvPr/>
        </p:nvSpPr>
        <p:spPr>
          <a:xfrm>
            <a:off x="1566863" y="895351"/>
            <a:ext cx="1917700" cy="390525"/>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r>
              <a:rPr lang="en-US" altLang="zh-CN"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1.5.1 </a:t>
            </a:r>
            <a:r>
              <a:rPr lang="zh-CN" altLang="en-US"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安装</a:t>
            </a:r>
          </a:p>
        </p:txBody>
      </p:sp>
      <p:sp>
        <p:nvSpPr>
          <p:cNvPr id="65" name="文本框 64"/>
          <p:cNvSpPr txBox="1"/>
          <p:nvPr/>
        </p:nvSpPr>
        <p:spPr>
          <a:xfrm>
            <a:off x="2049464" y="1868489"/>
            <a:ext cx="6916737" cy="369887"/>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p>
            <a:pPr eaLnBrk="0" fontAlgn="base" hangingPunct="0">
              <a:spcBef>
                <a:spcPct val="0"/>
              </a:spcBef>
              <a:spcAft>
                <a:spcPct val="0"/>
              </a:spcAft>
              <a:defRPr/>
            </a:pPr>
            <a:r>
              <a:rPr lang="zh-CN" altLang="en-US"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根据操作系统类型和位数</a:t>
            </a:r>
            <a:r>
              <a:rPr lang="en-US" altLang="zh-CN"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(32/64</a:t>
            </a:r>
            <a:r>
              <a:rPr lang="zh-CN" altLang="en-US"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位</a:t>
            </a:r>
            <a:r>
              <a:rPr lang="en-US" altLang="zh-CN"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选择对应的版本</a:t>
            </a:r>
          </a:p>
        </p:txBody>
      </p:sp>
      <p:grpSp>
        <p:nvGrpSpPr>
          <p:cNvPr id="6149" name="组合 13"/>
          <p:cNvGrpSpPr/>
          <p:nvPr/>
        </p:nvGrpSpPr>
        <p:grpSpPr bwMode="auto">
          <a:xfrm flipH="1">
            <a:off x="9539289" y="1093789"/>
            <a:ext cx="746125" cy="681037"/>
            <a:chOff x="4970854" y="2513407"/>
            <a:chExt cx="599448" cy="599448"/>
          </a:xfrm>
        </p:grpSpPr>
        <p:sp>
          <p:nvSpPr>
            <p:cNvPr id="20" name="椭圆 19"/>
            <p:cNvSpPr/>
            <p:nvPr/>
          </p:nvSpPr>
          <p:spPr>
            <a:xfrm>
              <a:off x="4970854" y="2513407"/>
              <a:ext cx="599448" cy="59944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algn="ctr" eaLnBrk="0" fontAlgn="base" hangingPunct="0">
                <a:spcBef>
                  <a:spcPct val="0"/>
                </a:spcBef>
                <a:spcAft>
                  <a:spcPct val="0"/>
                </a:spcAft>
                <a:defRPr/>
              </a:pPr>
              <a:endParaRPr lang="zh-CN" altLang="en-US" sz="1050">
                <a:solidFill>
                  <a:srgbClr val="FDEBCD"/>
                </a:solidFill>
                <a:latin typeface="Verdana" panose="020B0604030504040204"/>
                <a:ea typeface="宋体" panose="02010600030101010101" pitchFamily="2" charset="-122"/>
              </a:endParaRPr>
            </a:p>
          </p:txBody>
        </p:sp>
        <p:sp>
          <p:nvSpPr>
            <p:cNvPr id="6155" name="Freeform 17"/>
            <p:cNvSpPr>
              <a:spLocks noEditPoints="1"/>
            </p:cNvSpPr>
            <p:nvPr/>
          </p:nvSpPr>
          <p:spPr bwMode="auto">
            <a:xfrm>
              <a:off x="5110341" y="2641777"/>
              <a:ext cx="289614" cy="309707"/>
            </a:xfrm>
            <a:custGeom>
              <a:avLst/>
              <a:gdLst>
                <a:gd name="T0" fmla="*/ 53429143 w 593"/>
                <a:gd name="T1" fmla="*/ 94317279 h 633"/>
                <a:gd name="T2" fmla="*/ 50805524 w 593"/>
                <a:gd name="T3" fmla="*/ 85699303 h 633"/>
                <a:gd name="T4" fmla="*/ 61777157 w 593"/>
                <a:gd name="T5" fmla="*/ 41413159 h 633"/>
                <a:gd name="T6" fmla="*/ 73226434 w 593"/>
                <a:gd name="T7" fmla="*/ 77321068 h 633"/>
                <a:gd name="T8" fmla="*/ 87537663 w 593"/>
                <a:gd name="T9" fmla="*/ 35668167 h 633"/>
                <a:gd name="T10" fmla="*/ 55814430 w 593"/>
                <a:gd name="T11" fmla="*/ 70857341 h 633"/>
                <a:gd name="T12" fmla="*/ 53190322 w 593"/>
                <a:gd name="T13" fmla="*/ 75406071 h 633"/>
                <a:gd name="T14" fmla="*/ 72510945 w 593"/>
                <a:gd name="T15" fmla="*/ 86896054 h 633"/>
                <a:gd name="T16" fmla="*/ 93262545 w 593"/>
                <a:gd name="T17" fmla="*/ 30401681 h 633"/>
                <a:gd name="T18" fmla="*/ 94216367 w 593"/>
                <a:gd name="T19" fmla="*/ 19390202 h 633"/>
                <a:gd name="T20" fmla="*/ 93262545 w 593"/>
                <a:gd name="T21" fmla="*/ 30401681 h 633"/>
                <a:gd name="T22" fmla="*/ 110436216 w 593"/>
                <a:gd name="T23" fmla="*/ 35668167 h 633"/>
                <a:gd name="T24" fmla="*/ 99464094 w 593"/>
                <a:gd name="T25" fmla="*/ 36864918 h 633"/>
                <a:gd name="T26" fmla="*/ 80620626 w 593"/>
                <a:gd name="T27" fmla="*/ 25614188 h 633"/>
                <a:gd name="T28" fmla="*/ 76088875 w 593"/>
                <a:gd name="T29" fmla="*/ 15559719 h 633"/>
                <a:gd name="T30" fmla="*/ 80620626 w 593"/>
                <a:gd name="T31" fmla="*/ 25614188 h 633"/>
                <a:gd name="T32" fmla="*/ 62254312 w 593"/>
                <a:gd name="T33" fmla="*/ 18911208 h 633"/>
                <a:gd name="T34" fmla="*/ 63446955 w 593"/>
                <a:gd name="T35" fmla="*/ 29923176 h 633"/>
                <a:gd name="T36" fmla="*/ 103757512 w 593"/>
                <a:gd name="T37" fmla="*/ 54100871 h 633"/>
                <a:gd name="T38" fmla="*/ 113775324 w 593"/>
                <a:gd name="T39" fmla="*/ 49552631 h 633"/>
                <a:gd name="T40" fmla="*/ 103757512 w 593"/>
                <a:gd name="T41" fmla="*/ 54100871 h 633"/>
                <a:gd name="T42" fmla="*/ 51998167 w 593"/>
                <a:gd name="T43" fmla="*/ 77560320 h 633"/>
                <a:gd name="T44" fmla="*/ 49135726 w 593"/>
                <a:gd name="T45" fmla="*/ 82347813 h 633"/>
                <a:gd name="T46" fmla="*/ 68694683 w 593"/>
                <a:gd name="T47" fmla="*/ 93599033 h 633"/>
                <a:gd name="T48" fmla="*/ 51521012 w 593"/>
                <a:gd name="T49" fmla="*/ 151529899 h 633"/>
                <a:gd name="T50" fmla="*/ 55098941 w 593"/>
                <a:gd name="T51" fmla="*/ 8857229 h 633"/>
                <a:gd name="T52" fmla="*/ 134526924 w 593"/>
                <a:gd name="T53" fmla="*/ 43088904 h 633"/>
                <a:gd name="T54" fmla="*/ 135719567 w 593"/>
                <a:gd name="T55" fmla="*/ 66069848 h 633"/>
                <a:gd name="T56" fmla="*/ 139774163 w 593"/>
                <a:gd name="T57" fmla="*/ 94795784 h 633"/>
                <a:gd name="T58" fmla="*/ 134765257 w 593"/>
                <a:gd name="T59" fmla="*/ 119213221 h 633"/>
                <a:gd name="T60" fmla="*/ 105426822 w 593"/>
                <a:gd name="T61" fmla="*/ 125915711 h 633"/>
                <a:gd name="T62" fmla="*/ 51521012 w 593"/>
                <a:gd name="T63" fmla="*/ 151529899 h 6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0" fontAlgn="base" hangingPunct="0">
                <a:spcBef>
                  <a:spcPct val="0"/>
                </a:spcBef>
                <a:spcAft>
                  <a:spcPct val="0"/>
                </a:spcAft>
              </a:pPr>
              <a:endParaRPr lang="zh-CN" altLang="en-US">
                <a:solidFill>
                  <a:srgbClr val="006699"/>
                </a:solidFill>
                <a:latin typeface="Verdana" panose="020B0604030504040204" pitchFamily="34" charset="0"/>
                <a:ea typeface="宋体" panose="02010600030101010101" pitchFamily="2" charset="-122"/>
              </a:endParaRPr>
            </a:p>
          </p:txBody>
        </p:sp>
      </p:grpSp>
      <p:sp>
        <p:nvSpPr>
          <p:cNvPr id="16" name="矩形 15"/>
          <p:cNvSpPr/>
          <p:nvPr/>
        </p:nvSpPr>
        <p:spPr>
          <a:xfrm>
            <a:off x="1814514" y="1470025"/>
            <a:ext cx="7151687" cy="3683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spAutoFit/>
          </a:bodyPr>
          <a:lstStyle/>
          <a:p>
            <a:pPr marL="214630" indent="-214630" eaLnBrk="0" fontAlgn="base" hangingPunct="0">
              <a:spcBef>
                <a:spcPct val="0"/>
              </a:spcBef>
              <a:spcAft>
                <a:spcPct val="0"/>
              </a:spcAft>
              <a:buFont typeface="Wingdings" panose="05000000000000000000" pitchFamily="2" charset="2"/>
              <a:buChar char="l"/>
              <a:defRPr/>
            </a:pPr>
            <a:r>
              <a:rPr lang="zh-CN" altLang="en-US"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rPr>
              <a:t>下载：</a:t>
            </a:r>
            <a:r>
              <a:rPr lang="en-US" altLang="zh-CN"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rPr>
              <a:t>https://code.visualstudio.com/Download</a:t>
            </a:r>
            <a:endParaRPr lang="zh-CN" altLang="en-US"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endParaRPr>
          </a:p>
        </p:txBody>
      </p:sp>
      <p:pic>
        <p:nvPicPr>
          <p:cNvPr id="6151" name="Picture 2" descr="15600130691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713" y="2359026"/>
            <a:ext cx="5581650"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noChangeArrowheads="1"/>
          </p:cNvSpPr>
          <p:nvPr>
            <p:ph type="sldNum" sz="quarter" idx="4"/>
          </p:nvPr>
        </p:nvSpPr>
        <p:spPr>
          <a:xfrm>
            <a:off x="10460038" y="5659439"/>
            <a:ext cx="207962" cy="204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buNone/>
            </a:pPr>
            <a:fld id="{EE668026-6063-43EF-8BC0-4F5607BBF6FF}" type="slidenum">
              <a:rPr lang="en-ZA" altLang="zh-CN" sz="1800">
                <a:solidFill>
                  <a:srgbClr val="006699"/>
                </a:solidFill>
              </a:rPr>
              <a:t>21</a:t>
            </a:fld>
            <a:endParaRPr lang="zh-CN" altLang="en-US" sz="1800">
              <a:solidFill>
                <a:srgbClr val="006699"/>
              </a:solidFill>
            </a:endParaRPr>
          </a:p>
        </p:txBody>
      </p:sp>
      <p:sp>
        <p:nvSpPr>
          <p:cNvPr id="7" name="矩形 6"/>
          <p:cNvSpPr/>
          <p:nvPr/>
        </p:nvSpPr>
        <p:spPr>
          <a:xfrm>
            <a:off x="1566863" y="895351"/>
            <a:ext cx="1917700" cy="390525"/>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r>
              <a:rPr lang="en-US" altLang="zh-CN"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1.5.1 </a:t>
            </a:r>
            <a:r>
              <a:rPr lang="zh-CN" altLang="en-US"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安装</a:t>
            </a:r>
          </a:p>
        </p:txBody>
      </p:sp>
      <p:sp>
        <p:nvSpPr>
          <p:cNvPr id="65" name="文本框 64"/>
          <p:cNvSpPr txBox="1"/>
          <p:nvPr/>
        </p:nvSpPr>
        <p:spPr>
          <a:xfrm>
            <a:off x="2049464" y="1868488"/>
            <a:ext cx="6916737" cy="646112"/>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p>
            <a:pPr eaLnBrk="0" fontAlgn="base" hangingPunct="0">
              <a:spcBef>
                <a:spcPct val="0"/>
              </a:spcBef>
              <a:spcAft>
                <a:spcPct val="0"/>
              </a:spcAft>
              <a:defRPr/>
            </a:pPr>
            <a:r>
              <a:rPr lang="zh-CN" altLang="en-US"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如果选择的是</a:t>
            </a:r>
            <a:r>
              <a:rPr lang="en-US" altLang="zh-CN"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Windows-System Installer 64bit</a:t>
            </a:r>
            <a:r>
              <a:rPr lang="zh-CN" altLang="en-US"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版本。下载完成的软件是一个名为</a:t>
            </a:r>
            <a:r>
              <a:rPr lang="en-US" altLang="zh-CN"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VSCodeSetup-x64-1.35.0.exe</a:t>
            </a:r>
            <a:r>
              <a:rPr lang="zh-CN" altLang="en-US" dirty="0">
                <a:solidFill>
                  <a:srgbClr val="006699"/>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的可执行文件。</a:t>
            </a:r>
          </a:p>
        </p:txBody>
      </p:sp>
      <p:grpSp>
        <p:nvGrpSpPr>
          <p:cNvPr id="7173" name="组合 13"/>
          <p:cNvGrpSpPr/>
          <p:nvPr/>
        </p:nvGrpSpPr>
        <p:grpSpPr bwMode="auto">
          <a:xfrm flipH="1">
            <a:off x="9539289" y="1093789"/>
            <a:ext cx="746125" cy="681037"/>
            <a:chOff x="4970854" y="2513407"/>
            <a:chExt cx="599448" cy="599448"/>
          </a:xfrm>
        </p:grpSpPr>
        <p:sp>
          <p:nvSpPr>
            <p:cNvPr id="20" name="椭圆 19"/>
            <p:cNvSpPr/>
            <p:nvPr/>
          </p:nvSpPr>
          <p:spPr>
            <a:xfrm>
              <a:off x="4970854" y="2513407"/>
              <a:ext cx="599448" cy="59944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algn="ctr" eaLnBrk="0" fontAlgn="base" hangingPunct="0">
                <a:spcBef>
                  <a:spcPct val="0"/>
                </a:spcBef>
                <a:spcAft>
                  <a:spcPct val="0"/>
                </a:spcAft>
                <a:defRPr/>
              </a:pPr>
              <a:endParaRPr lang="zh-CN" altLang="en-US" sz="1050">
                <a:solidFill>
                  <a:srgbClr val="FDEBCD"/>
                </a:solidFill>
                <a:latin typeface="Verdana" panose="020B0604030504040204"/>
                <a:ea typeface="宋体" panose="02010600030101010101" pitchFamily="2" charset="-122"/>
              </a:endParaRPr>
            </a:p>
          </p:txBody>
        </p:sp>
        <p:sp>
          <p:nvSpPr>
            <p:cNvPr id="7183" name="Freeform 17"/>
            <p:cNvSpPr>
              <a:spLocks noEditPoints="1"/>
            </p:cNvSpPr>
            <p:nvPr/>
          </p:nvSpPr>
          <p:spPr bwMode="auto">
            <a:xfrm>
              <a:off x="5110341" y="2641777"/>
              <a:ext cx="289614" cy="309707"/>
            </a:xfrm>
            <a:custGeom>
              <a:avLst/>
              <a:gdLst>
                <a:gd name="T0" fmla="*/ 53429143 w 593"/>
                <a:gd name="T1" fmla="*/ 94317279 h 633"/>
                <a:gd name="T2" fmla="*/ 50805524 w 593"/>
                <a:gd name="T3" fmla="*/ 85699303 h 633"/>
                <a:gd name="T4" fmla="*/ 61777157 w 593"/>
                <a:gd name="T5" fmla="*/ 41413159 h 633"/>
                <a:gd name="T6" fmla="*/ 73226434 w 593"/>
                <a:gd name="T7" fmla="*/ 77321068 h 633"/>
                <a:gd name="T8" fmla="*/ 87537663 w 593"/>
                <a:gd name="T9" fmla="*/ 35668167 h 633"/>
                <a:gd name="T10" fmla="*/ 55814430 w 593"/>
                <a:gd name="T11" fmla="*/ 70857341 h 633"/>
                <a:gd name="T12" fmla="*/ 53190322 w 593"/>
                <a:gd name="T13" fmla="*/ 75406071 h 633"/>
                <a:gd name="T14" fmla="*/ 72510945 w 593"/>
                <a:gd name="T15" fmla="*/ 86896054 h 633"/>
                <a:gd name="T16" fmla="*/ 93262545 w 593"/>
                <a:gd name="T17" fmla="*/ 30401681 h 633"/>
                <a:gd name="T18" fmla="*/ 94216367 w 593"/>
                <a:gd name="T19" fmla="*/ 19390202 h 633"/>
                <a:gd name="T20" fmla="*/ 93262545 w 593"/>
                <a:gd name="T21" fmla="*/ 30401681 h 633"/>
                <a:gd name="T22" fmla="*/ 110436216 w 593"/>
                <a:gd name="T23" fmla="*/ 35668167 h 633"/>
                <a:gd name="T24" fmla="*/ 99464094 w 593"/>
                <a:gd name="T25" fmla="*/ 36864918 h 633"/>
                <a:gd name="T26" fmla="*/ 80620626 w 593"/>
                <a:gd name="T27" fmla="*/ 25614188 h 633"/>
                <a:gd name="T28" fmla="*/ 76088875 w 593"/>
                <a:gd name="T29" fmla="*/ 15559719 h 633"/>
                <a:gd name="T30" fmla="*/ 80620626 w 593"/>
                <a:gd name="T31" fmla="*/ 25614188 h 633"/>
                <a:gd name="T32" fmla="*/ 62254312 w 593"/>
                <a:gd name="T33" fmla="*/ 18911208 h 633"/>
                <a:gd name="T34" fmla="*/ 63446955 w 593"/>
                <a:gd name="T35" fmla="*/ 29923176 h 633"/>
                <a:gd name="T36" fmla="*/ 103757512 w 593"/>
                <a:gd name="T37" fmla="*/ 54100871 h 633"/>
                <a:gd name="T38" fmla="*/ 113775324 w 593"/>
                <a:gd name="T39" fmla="*/ 49552631 h 633"/>
                <a:gd name="T40" fmla="*/ 103757512 w 593"/>
                <a:gd name="T41" fmla="*/ 54100871 h 633"/>
                <a:gd name="T42" fmla="*/ 51998167 w 593"/>
                <a:gd name="T43" fmla="*/ 77560320 h 633"/>
                <a:gd name="T44" fmla="*/ 49135726 w 593"/>
                <a:gd name="T45" fmla="*/ 82347813 h 633"/>
                <a:gd name="T46" fmla="*/ 68694683 w 593"/>
                <a:gd name="T47" fmla="*/ 93599033 h 633"/>
                <a:gd name="T48" fmla="*/ 51521012 w 593"/>
                <a:gd name="T49" fmla="*/ 151529899 h 633"/>
                <a:gd name="T50" fmla="*/ 55098941 w 593"/>
                <a:gd name="T51" fmla="*/ 8857229 h 633"/>
                <a:gd name="T52" fmla="*/ 134526924 w 593"/>
                <a:gd name="T53" fmla="*/ 43088904 h 633"/>
                <a:gd name="T54" fmla="*/ 135719567 w 593"/>
                <a:gd name="T55" fmla="*/ 66069848 h 633"/>
                <a:gd name="T56" fmla="*/ 139774163 w 593"/>
                <a:gd name="T57" fmla="*/ 94795784 h 633"/>
                <a:gd name="T58" fmla="*/ 134765257 w 593"/>
                <a:gd name="T59" fmla="*/ 119213221 h 633"/>
                <a:gd name="T60" fmla="*/ 105426822 w 593"/>
                <a:gd name="T61" fmla="*/ 125915711 h 633"/>
                <a:gd name="T62" fmla="*/ 51521012 w 593"/>
                <a:gd name="T63" fmla="*/ 151529899 h 6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0" fontAlgn="base" hangingPunct="0">
                <a:spcBef>
                  <a:spcPct val="0"/>
                </a:spcBef>
                <a:spcAft>
                  <a:spcPct val="0"/>
                </a:spcAft>
              </a:pPr>
              <a:endParaRPr lang="zh-CN" altLang="en-US">
                <a:solidFill>
                  <a:srgbClr val="006699"/>
                </a:solidFill>
                <a:latin typeface="Verdana" panose="020B0604030504040204" pitchFamily="34" charset="0"/>
                <a:ea typeface="宋体" panose="02010600030101010101" pitchFamily="2" charset="-122"/>
              </a:endParaRPr>
            </a:p>
          </p:txBody>
        </p:sp>
      </p:grpSp>
      <p:sp>
        <p:nvSpPr>
          <p:cNvPr id="16" name="矩形 15"/>
          <p:cNvSpPr/>
          <p:nvPr/>
        </p:nvSpPr>
        <p:spPr>
          <a:xfrm>
            <a:off x="1814514" y="1470025"/>
            <a:ext cx="7151687" cy="3683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spAutoFit/>
          </a:bodyPr>
          <a:lstStyle/>
          <a:p>
            <a:pPr marL="214630" indent="-214630" eaLnBrk="0" fontAlgn="base" hangingPunct="0">
              <a:spcBef>
                <a:spcPct val="0"/>
              </a:spcBef>
              <a:spcAft>
                <a:spcPct val="0"/>
              </a:spcAft>
              <a:buFont typeface="Wingdings" panose="05000000000000000000" pitchFamily="2" charset="2"/>
              <a:buChar char="l"/>
              <a:defRPr/>
            </a:pPr>
            <a:r>
              <a:rPr lang="zh-CN" altLang="en-US"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rPr>
              <a:t>安装</a:t>
            </a:r>
          </a:p>
        </p:txBody>
      </p:sp>
      <p:pic>
        <p:nvPicPr>
          <p:cNvPr id="13314" name="Picture 2" descr="15600131792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1513" y="2644775"/>
            <a:ext cx="3306762"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15600134907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150" y="2887663"/>
            <a:ext cx="45466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6" descr="15600135135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013" y="2909888"/>
            <a:ext cx="45466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8" descr="15600138360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775" y="2933701"/>
            <a:ext cx="4510088"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0" descr="15600138867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775" y="2892425"/>
            <a:ext cx="4579938"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3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3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3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3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a:spLocks noGrp="1" noChangeArrowheads="1"/>
          </p:cNvSpPr>
          <p:nvPr>
            <p:ph type="sldNum" sz="quarter" idx="4"/>
          </p:nvPr>
        </p:nvSpPr>
        <p:spPr>
          <a:xfrm>
            <a:off x="10460038" y="5659439"/>
            <a:ext cx="207962" cy="204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0" fontAlgn="base" hangingPunct="0">
              <a:spcBef>
                <a:spcPct val="0"/>
              </a:spcBef>
              <a:spcAft>
                <a:spcPct val="0"/>
              </a:spcAft>
              <a:buNone/>
            </a:pPr>
            <a:fld id="{340CA6F2-CEE0-465F-9E07-8E7464A549AB}" type="slidenum">
              <a:rPr lang="en-ZA" altLang="zh-CN" sz="1800">
                <a:solidFill>
                  <a:srgbClr val="006699"/>
                </a:solidFill>
              </a:rPr>
              <a:t>22</a:t>
            </a:fld>
            <a:endParaRPr lang="zh-CN" altLang="en-US" sz="1800">
              <a:solidFill>
                <a:srgbClr val="006699"/>
              </a:solidFill>
            </a:endParaRPr>
          </a:p>
        </p:txBody>
      </p:sp>
      <p:sp>
        <p:nvSpPr>
          <p:cNvPr id="7" name="矩形 6"/>
          <p:cNvSpPr/>
          <p:nvPr/>
        </p:nvSpPr>
        <p:spPr>
          <a:xfrm>
            <a:off x="1566863" y="895351"/>
            <a:ext cx="1917700" cy="390525"/>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0" fontAlgn="base" hangingPunct="0">
              <a:spcBef>
                <a:spcPct val="0"/>
              </a:spcBef>
              <a:spcAft>
                <a:spcPct val="0"/>
              </a:spcAft>
              <a:defRPr/>
            </a:pPr>
            <a:r>
              <a:rPr lang="en-US" altLang="zh-CN"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1.5.2 </a:t>
            </a:r>
            <a:r>
              <a:rPr lang="zh-CN" altLang="en-US" dirty="0">
                <a:solidFill>
                  <a:srgbClr val="FFFFF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简单使用</a:t>
            </a:r>
          </a:p>
        </p:txBody>
      </p:sp>
      <p:sp>
        <p:nvSpPr>
          <p:cNvPr id="15" name="矩形 14"/>
          <p:cNvSpPr/>
          <p:nvPr/>
        </p:nvSpPr>
        <p:spPr>
          <a:xfrm>
            <a:off x="1908175" y="1433513"/>
            <a:ext cx="7151688" cy="120015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spAutoFit/>
          </a:bodyPr>
          <a:lstStyle/>
          <a:p>
            <a:pPr marL="214630" indent="-214630" eaLnBrk="0" fontAlgn="base" hangingPunct="0">
              <a:spcBef>
                <a:spcPct val="0"/>
              </a:spcBef>
              <a:spcAft>
                <a:spcPct val="0"/>
              </a:spcAft>
              <a:buFont typeface="Wingdings" panose="05000000000000000000" pitchFamily="2" charset="2"/>
              <a:buChar char="l"/>
              <a:defRPr/>
            </a:pPr>
            <a:r>
              <a:rPr lang="zh-CN" altLang="en-US"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rPr>
              <a:t>打开或者创建项目目录</a:t>
            </a:r>
            <a:endParaRPr lang="en-US" altLang="zh-CN"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endParaRPr>
          </a:p>
          <a:p>
            <a:pPr eaLnBrk="0" fontAlgn="base" hangingPunct="0">
              <a:spcBef>
                <a:spcPct val="0"/>
              </a:spcBef>
              <a:spcAft>
                <a:spcPct val="0"/>
              </a:spcAft>
              <a:defRPr/>
            </a:pPr>
            <a:r>
              <a:rPr lang="zh-CN" altLang="en-US" dirty="0">
                <a:solidFill>
                  <a:srgbClr val="006699"/>
                </a:solidFill>
                <a:latin typeface="Verdana" panose="020B0604030504040204"/>
                <a:ea typeface="宋体" panose="02010600030101010101" pitchFamily="2" charset="-122"/>
              </a:rPr>
              <a:t>     在某个盘下创建一个不含中文字符的英文目录，</a:t>
            </a:r>
            <a:r>
              <a:rPr lang="zh-CN" altLang="en-US" b="1" dirty="0">
                <a:solidFill>
                  <a:srgbClr val="006699"/>
                </a:solidFill>
                <a:latin typeface="Verdana" panose="020B0604030504040204"/>
                <a:ea typeface="宋体" panose="02010600030101010101" pitchFamily="2" charset="-122"/>
              </a:rPr>
              <a:t>强烈建议，不要在程序目录或者程序的文</a:t>
            </a:r>
            <a:endParaRPr lang="en-US" altLang="zh-CN" b="1" dirty="0">
              <a:solidFill>
                <a:srgbClr val="006699"/>
              </a:solidFill>
              <a:latin typeface="Verdana" panose="020B0604030504040204"/>
              <a:ea typeface="宋体" panose="02010600030101010101" pitchFamily="2" charset="-122"/>
            </a:endParaRPr>
          </a:p>
          <a:p>
            <a:pPr eaLnBrk="0" fontAlgn="base" hangingPunct="0">
              <a:spcBef>
                <a:spcPct val="0"/>
              </a:spcBef>
              <a:spcAft>
                <a:spcPct val="0"/>
              </a:spcAft>
              <a:defRPr/>
            </a:pPr>
            <a:r>
              <a:rPr lang="en-US" altLang="zh-CN" b="1" dirty="0">
                <a:solidFill>
                  <a:srgbClr val="006699"/>
                </a:solidFill>
                <a:latin typeface="Verdana" panose="020B0604030504040204"/>
                <a:ea typeface="宋体" panose="02010600030101010101" pitchFamily="2" charset="-122"/>
              </a:rPr>
              <a:t>  </a:t>
            </a:r>
            <a:r>
              <a:rPr lang="zh-CN" altLang="en-US" b="1" dirty="0">
                <a:solidFill>
                  <a:srgbClr val="006699"/>
                </a:solidFill>
                <a:latin typeface="Verdana" panose="020B0604030504040204"/>
                <a:ea typeface="宋体" panose="02010600030101010101" pitchFamily="2" charset="-122"/>
              </a:rPr>
              <a:t>   件名中使用中文字符。</a:t>
            </a:r>
            <a:endParaRPr lang="zh-CN" altLang="en-US" dirty="0">
              <a:solidFill>
                <a:srgbClr val="006699"/>
              </a:solidFill>
              <a:latin typeface="Consolas" panose="020B0609020204030204" pitchFamily="49" charset="0"/>
              <a:ea typeface="阿里巴巴普惠体 R" panose="00020600040101010101" pitchFamily="18" charset="-122"/>
              <a:cs typeface="阿里巴巴普惠体 R" panose="00020600040101010101" pitchFamily="18" charset="-122"/>
            </a:endParaRPr>
          </a:p>
        </p:txBody>
      </p:sp>
      <p:grpSp>
        <p:nvGrpSpPr>
          <p:cNvPr id="8197" name="组合 13"/>
          <p:cNvGrpSpPr/>
          <p:nvPr/>
        </p:nvGrpSpPr>
        <p:grpSpPr bwMode="auto">
          <a:xfrm flipH="1">
            <a:off x="9539289" y="1093789"/>
            <a:ext cx="746125" cy="681037"/>
            <a:chOff x="4970854" y="2513407"/>
            <a:chExt cx="599448" cy="599448"/>
          </a:xfrm>
        </p:grpSpPr>
        <p:sp>
          <p:nvSpPr>
            <p:cNvPr id="20" name="椭圆 19"/>
            <p:cNvSpPr/>
            <p:nvPr/>
          </p:nvSpPr>
          <p:spPr>
            <a:xfrm>
              <a:off x="4970854" y="2513407"/>
              <a:ext cx="599448" cy="599448"/>
            </a:xfrm>
            <a:prstGeom prst="ellipse">
              <a:avLst/>
            </a:prstGeom>
          </p:spPr>
          <p:style>
            <a:lnRef idx="0">
              <a:schemeClr val="accent4"/>
            </a:lnRef>
            <a:fillRef idx="3">
              <a:schemeClr val="accent4"/>
            </a:fillRef>
            <a:effectRef idx="3">
              <a:schemeClr val="accent4"/>
            </a:effectRef>
            <a:fontRef idx="minor">
              <a:schemeClr val="lt1"/>
            </a:fontRef>
          </p:style>
          <p:txBody>
            <a:bodyPr anchor="ctr"/>
            <a:lstStyle/>
            <a:p>
              <a:pPr algn="ctr" eaLnBrk="0" fontAlgn="base" hangingPunct="0">
                <a:spcBef>
                  <a:spcPct val="0"/>
                </a:spcBef>
                <a:spcAft>
                  <a:spcPct val="0"/>
                </a:spcAft>
                <a:defRPr/>
              </a:pPr>
              <a:endParaRPr lang="zh-CN" altLang="en-US" sz="1050">
                <a:solidFill>
                  <a:srgbClr val="FDEBCD"/>
                </a:solidFill>
                <a:latin typeface="Verdana" panose="020B0604030504040204"/>
                <a:ea typeface="宋体" panose="02010600030101010101" pitchFamily="2" charset="-122"/>
              </a:endParaRPr>
            </a:p>
          </p:txBody>
        </p:sp>
        <p:sp>
          <p:nvSpPr>
            <p:cNvPr id="8203" name="Freeform 17"/>
            <p:cNvSpPr>
              <a:spLocks noEditPoints="1"/>
            </p:cNvSpPr>
            <p:nvPr/>
          </p:nvSpPr>
          <p:spPr bwMode="auto">
            <a:xfrm>
              <a:off x="5110341" y="2641777"/>
              <a:ext cx="289614" cy="309707"/>
            </a:xfrm>
            <a:custGeom>
              <a:avLst/>
              <a:gdLst>
                <a:gd name="T0" fmla="*/ 53429143 w 593"/>
                <a:gd name="T1" fmla="*/ 94317279 h 633"/>
                <a:gd name="T2" fmla="*/ 50805524 w 593"/>
                <a:gd name="T3" fmla="*/ 85699303 h 633"/>
                <a:gd name="T4" fmla="*/ 61777157 w 593"/>
                <a:gd name="T5" fmla="*/ 41413159 h 633"/>
                <a:gd name="T6" fmla="*/ 73226434 w 593"/>
                <a:gd name="T7" fmla="*/ 77321068 h 633"/>
                <a:gd name="T8" fmla="*/ 87537663 w 593"/>
                <a:gd name="T9" fmla="*/ 35668167 h 633"/>
                <a:gd name="T10" fmla="*/ 55814430 w 593"/>
                <a:gd name="T11" fmla="*/ 70857341 h 633"/>
                <a:gd name="T12" fmla="*/ 53190322 w 593"/>
                <a:gd name="T13" fmla="*/ 75406071 h 633"/>
                <a:gd name="T14" fmla="*/ 72510945 w 593"/>
                <a:gd name="T15" fmla="*/ 86896054 h 633"/>
                <a:gd name="T16" fmla="*/ 93262545 w 593"/>
                <a:gd name="T17" fmla="*/ 30401681 h 633"/>
                <a:gd name="T18" fmla="*/ 94216367 w 593"/>
                <a:gd name="T19" fmla="*/ 19390202 h 633"/>
                <a:gd name="T20" fmla="*/ 93262545 w 593"/>
                <a:gd name="T21" fmla="*/ 30401681 h 633"/>
                <a:gd name="T22" fmla="*/ 110436216 w 593"/>
                <a:gd name="T23" fmla="*/ 35668167 h 633"/>
                <a:gd name="T24" fmla="*/ 99464094 w 593"/>
                <a:gd name="T25" fmla="*/ 36864918 h 633"/>
                <a:gd name="T26" fmla="*/ 80620626 w 593"/>
                <a:gd name="T27" fmla="*/ 25614188 h 633"/>
                <a:gd name="T28" fmla="*/ 76088875 w 593"/>
                <a:gd name="T29" fmla="*/ 15559719 h 633"/>
                <a:gd name="T30" fmla="*/ 80620626 w 593"/>
                <a:gd name="T31" fmla="*/ 25614188 h 633"/>
                <a:gd name="T32" fmla="*/ 62254312 w 593"/>
                <a:gd name="T33" fmla="*/ 18911208 h 633"/>
                <a:gd name="T34" fmla="*/ 63446955 w 593"/>
                <a:gd name="T35" fmla="*/ 29923176 h 633"/>
                <a:gd name="T36" fmla="*/ 103757512 w 593"/>
                <a:gd name="T37" fmla="*/ 54100871 h 633"/>
                <a:gd name="T38" fmla="*/ 113775324 w 593"/>
                <a:gd name="T39" fmla="*/ 49552631 h 633"/>
                <a:gd name="T40" fmla="*/ 103757512 w 593"/>
                <a:gd name="T41" fmla="*/ 54100871 h 633"/>
                <a:gd name="T42" fmla="*/ 51998167 w 593"/>
                <a:gd name="T43" fmla="*/ 77560320 h 633"/>
                <a:gd name="T44" fmla="*/ 49135726 w 593"/>
                <a:gd name="T45" fmla="*/ 82347813 h 633"/>
                <a:gd name="T46" fmla="*/ 68694683 w 593"/>
                <a:gd name="T47" fmla="*/ 93599033 h 633"/>
                <a:gd name="T48" fmla="*/ 51521012 w 593"/>
                <a:gd name="T49" fmla="*/ 151529899 h 633"/>
                <a:gd name="T50" fmla="*/ 55098941 w 593"/>
                <a:gd name="T51" fmla="*/ 8857229 h 633"/>
                <a:gd name="T52" fmla="*/ 134526924 w 593"/>
                <a:gd name="T53" fmla="*/ 43088904 h 633"/>
                <a:gd name="T54" fmla="*/ 135719567 w 593"/>
                <a:gd name="T55" fmla="*/ 66069848 h 633"/>
                <a:gd name="T56" fmla="*/ 139774163 w 593"/>
                <a:gd name="T57" fmla="*/ 94795784 h 633"/>
                <a:gd name="T58" fmla="*/ 134765257 w 593"/>
                <a:gd name="T59" fmla="*/ 119213221 h 633"/>
                <a:gd name="T60" fmla="*/ 105426822 w 593"/>
                <a:gd name="T61" fmla="*/ 125915711 h 633"/>
                <a:gd name="T62" fmla="*/ 51521012 w 593"/>
                <a:gd name="T63" fmla="*/ 151529899 h 6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pPr eaLnBrk="0" fontAlgn="base" hangingPunct="0">
                <a:spcBef>
                  <a:spcPct val="0"/>
                </a:spcBef>
                <a:spcAft>
                  <a:spcPct val="0"/>
                </a:spcAft>
              </a:pPr>
              <a:endParaRPr lang="zh-CN" altLang="en-US">
                <a:solidFill>
                  <a:srgbClr val="006699"/>
                </a:solidFill>
                <a:latin typeface="Verdana" panose="020B0604030504040204" pitchFamily="34" charset="0"/>
                <a:ea typeface="宋体" panose="02010600030101010101" pitchFamily="2" charset="-122"/>
              </a:endParaRPr>
            </a:p>
          </p:txBody>
        </p:sp>
      </p:grpSp>
      <p:pic>
        <p:nvPicPr>
          <p:cNvPr id="19458" name="Picture 2" descr="15600143133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2765426"/>
            <a:ext cx="4343400"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15600145401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425" y="3440114"/>
            <a:ext cx="640715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图片 4"/>
          <p:cNvPicPr>
            <a:picLocks noChangeAspect="1" noChangeArrowheads="1"/>
          </p:cNvPicPr>
          <p:nvPr/>
        </p:nvPicPr>
        <p:blipFill>
          <a:blip r:embed="rId2"/>
          <a:srcRect/>
          <a:stretch>
            <a:fillRect/>
          </a:stretch>
        </p:blipFill>
        <p:spPr bwMode="auto">
          <a:xfrm>
            <a:off x="1579564" y="241300"/>
            <a:ext cx="1227137" cy="1231900"/>
          </a:xfrm>
          <a:prstGeom prst="rect">
            <a:avLst/>
          </a:prstGeom>
          <a:noFill/>
          <a:ln>
            <a:noFill/>
          </a:ln>
          <a:effectLst>
            <a:outerShdw blurRad="63500" dist="38100" dir="2700000" algn="ctr" rotWithShape="0">
              <a:srgbClr val="000000">
                <a:alpha val="7999"/>
              </a:srgbClr>
            </a:outerShdw>
          </a:effectLst>
        </p:spPr>
      </p:pic>
      <p:sp>
        <p:nvSpPr>
          <p:cNvPr id="220164" name="TextBox 2"/>
          <p:cNvSpPr txBox="1">
            <a:spLocks noChangeArrowheads="1"/>
          </p:cNvSpPr>
          <p:nvPr/>
        </p:nvSpPr>
        <p:spPr bwMode="auto">
          <a:xfrm>
            <a:off x="2185988" y="666751"/>
            <a:ext cx="3097212" cy="708025"/>
          </a:xfrm>
          <a:prstGeom prst="rect">
            <a:avLst/>
          </a:prstGeom>
          <a:noFill/>
          <a:ln>
            <a:noFill/>
          </a:ln>
          <a:effectLst>
            <a:outerShdw blurRad="63500" dist="38100" dir="2700000" algn="ctr" rotWithShape="0">
              <a:srgbClr val="000000">
                <a:alpha val="10999"/>
              </a:srgbClr>
            </a:outerShdw>
          </a:effec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4000" dirty="0">
                <a:solidFill>
                  <a:srgbClr val="262626"/>
                </a:solidFill>
                <a:latin typeface="微软雅黑" panose="020B0503020204020204" pitchFamily="34" charset="-122"/>
                <a:ea typeface="微软雅黑" panose="020B0503020204020204" pitchFamily="34" charset="-122"/>
              </a:rPr>
              <a:t>Python</a:t>
            </a:r>
            <a:r>
              <a:rPr lang="zh-CN" altLang="en-US" sz="4000" dirty="0">
                <a:solidFill>
                  <a:srgbClr val="262626"/>
                </a:solidFill>
                <a:latin typeface="微软雅黑" panose="020B0503020204020204" pitchFamily="34" charset="-122"/>
                <a:ea typeface="微软雅黑" panose="020B0503020204020204" pitchFamily="34" charset="-122"/>
              </a:rPr>
              <a:t>之禅</a:t>
            </a:r>
            <a:r>
              <a:rPr lang="zh-CN" altLang="zh-CN" sz="4000" dirty="0">
                <a:solidFill>
                  <a:srgbClr val="262626"/>
                </a:solidFill>
                <a:latin typeface="微软雅黑" panose="020B0503020204020204" pitchFamily="34" charset="-122"/>
                <a:ea typeface="微软雅黑" panose="020B0503020204020204" pitchFamily="34" charset="-122"/>
              </a:rPr>
              <a:t> </a:t>
            </a:r>
          </a:p>
        </p:txBody>
      </p:sp>
      <p:sp>
        <p:nvSpPr>
          <p:cNvPr id="4099" name="矩形 1"/>
          <p:cNvSpPr>
            <a:spLocks noChangeArrowheads="1"/>
          </p:cNvSpPr>
          <p:nvPr/>
        </p:nvSpPr>
        <p:spPr bwMode="auto">
          <a:xfrm>
            <a:off x="1919288" y="2205038"/>
            <a:ext cx="8424862"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pPr>
            <a:r>
              <a:rPr lang="en-US" altLang="zh-CN" sz="2400">
                <a:latin typeface="微软雅黑" panose="020B0503020204020204" pitchFamily="34" charset="-122"/>
                <a:ea typeface="微软雅黑" panose="020B0503020204020204" pitchFamily="34" charset="-122"/>
              </a:rPr>
              <a:t>     </a:t>
            </a:r>
            <a:r>
              <a:rPr lang="zh-CN" altLang="zh-CN" sz="2400">
                <a:latin typeface="微软雅黑" panose="020B0503020204020204" pitchFamily="34" charset="-122"/>
                <a:ea typeface="微软雅黑" panose="020B0503020204020204" pitchFamily="34" charset="-122"/>
              </a:rPr>
              <a:t>什么样的程序是好的？如何编写漂亮的代码？这都是学习编程一段时间最经常提出的问题，却最难回答。程序设计语言如同自然语言，好的代码就像文学作品，不仅达意，更要优美。那什么是“好”？什么是“优美”？领悟编程代码优美的过程类似参禅，除了不断练习，也需要理解一些原则。</a:t>
            </a:r>
            <a:endParaRPr lang="zh-CN" altLang="zh-CN">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图片 4"/>
          <p:cNvPicPr>
            <a:picLocks noChangeAspect="1" noChangeArrowheads="1"/>
          </p:cNvPicPr>
          <p:nvPr/>
        </p:nvPicPr>
        <p:blipFill>
          <a:blip r:embed="rId2"/>
          <a:srcRect/>
          <a:stretch>
            <a:fillRect/>
          </a:stretch>
        </p:blipFill>
        <p:spPr bwMode="auto">
          <a:xfrm>
            <a:off x="1579564" y="241300"/>
            <a:ext cx="1227137" cy="1231900"/>
          </a:xfrm>
          <a:prstGeom prst="rect">
            <a:avLst/>
          </a:prstGeom>
          <a:noFill/>
          <a:ln>
            <a:noFill/>
          </a:ln>
          <a:effectLst>
            <a:outerShdw blurRad="63500" dist="38100" dir="2700000" algn="ctr" rotWithShape="0">
              <a:srgbClr val="000000">
                <a:alpha val="7999"/>
              </a:srgbClr>
            </a:outerShdw>
          </a:effectLst>
        </p:spPr>
      </p:pic>
      <p:sp>
        <p:nvSpPr>
          <p:cNvPr id="220164" name="TextBox 2"/>
          <p:cNvSpPr txBox="1">
            <a:spLocks noChangeArrowheads="1"/>
          </p:cNvSpPr>
          <p:nvPr/>
        </p:nvSpPr>
        <p:spPr bwMode="auto">
          <a:xfrm>
            <a:off x="2185988" y="666751"/>
            <a:ext cx="3097212" cy="708025"/>
          </a:xfrm>
          <a:prstGeom prst="rect">
            <a:avLst/>
          </a:prstGeom>
          <a:noFill/>
          <a:ln>
            <a:noFill/>
          </a:ln>
          <a:effectLst>
            <a:outerShdw blurRad="63500" dist="38100" dir="2700000" algn="ctr" rotWithShape="0">
              <a:srgbClr val="000000">
                <a:alpha val="10999"/>
              </a:srgbClr>
            </a:outerShdw>
          </a:effec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4000" dirty="0">
                <a:solidFill>
                  <a:srgbClr val="262626"/>
                </a:solidFill>
                <a:latin typeface="微软雅黑" panose="020B0503020204020204" pitchFamily="34" charset="-122"/>
                <a:ea typeface="微软雅黑" panose="020B0503020204020204" pitchFamily="34" charset="-122"/>
              </a:rPr>
              <a:t>Python</a:t>
            </a:r>
            <a:r>
              <a:rPr lang="zh-CN" altLang="en-US" sz="4000" dirty="0">
                <a:solidFill>
                  <a:srgbClr val="262626"/>
                </a:solidFill>
                <a:latin typeface="微软雅黑" panose="020B0503020204020204" pitchFamily="34" charset="-122"/>
                <a:ea typeface="微软雅黑" panose="020B0503020204020204" pitchFamily="34" charset="-122"/>
              </a:rPr>
              <a:t>之禅</a:t>
            </a:r>
            <a:r>
              <a:rPr lang="zh-CN" altLang="zh-CN" sz="4000" dirty="0">
                <a:solidFill>
                  <a:srgbClr val="262626"/>
                </a:solidFill>
                <a:latin typeface="微软雅黑" panose="020B0503020204020204" pitchFamily="34" charset="-122"/>
                <a:ea typeface="微软雅黑" panose="020B0503020204020204" pitchFamily="34" charset="-122"/>
              </a:rPr>
              <a:t> </a:t>
            </a:r>
          </a:p>
        </p:txBody>
      </p:sp>
      <p:sp>
        <p:nvSpPr>
          <p:cNvPr id="5123" name="矩形 1"/>
          <p:cNvSpPr>
            <a:spLocks noChangeArrowheads="1"/>
          </p:cNvSpPr>
          <p:nvPr/>
        </p:nvSpPr>
        <p:spPr bwMode="auto">
          <a:xfrm>
            <a:off x="1992314" y="2205039"/>
            <a:ext cx="813593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eaLnBrk="0" hangingPunct="0">
              <a:defRPr>
                <a:solidFill>
                  <a:schemeClr val="tx1"/>
                </a:solidFill>
                <a:latin typeface="Verdana" panose="020B0604030504040204" pitchFamily="34" charset="0"/>
                <a:ea typeface="宋体" panose="02010600030101010101" pitchFamily="2" charset="-122"/>
              </a:defRPr>
            </a:lvl1pPr>
            <a:lvl2pPr eaLnBrk="0" hangingPunct="0">
              <a:defRPr>
                <a:solidFill>
                  <a:schemeClr val="tx1"/>
                </a:solidFill>
                <a:latin typeface="Verdana" panose="020B0604030504040204" pitchFamily="34" charset="0"/>
                <a:ea typeface="宋体" panose="02010600030101010101" pitchFamily="2" charset="-122"/>
              </a:defRPr>
            </a:lvl2pPr>
            <a:lvl3pPr eaLnBrk="0" hangingPunct="0">
              <a:defRPr>
                <a:solidFill>
                  <a:schemeClr val="tx1"/>
                </a:solidFill>
                <a:latin typeface="Verdana" panose="020B0604030504040204" pitchFamily="34" charset="0"/>
                <a:ea typeface="宋体" panose="02010600030101010101" pitchFamily="2" charset="-122"/>
              </a:defRPr>
            </a:lvl3pPr>
            <a:lvl4pPr eaLnBrk="0" hangingPunct="0">
              <a:defRPr>
                <a:solidFill>
                  <a:schemeClr val="tx1"/>
                </a:solidFill>
                <a:latin typeface="Verdana" panose="020B0604030504040204" pitchFamily="34" charset="0"/>
                <a:ea typeface="宋体" panose="02010600030101010101" pitchFamily="2" charset="-122"/>
              </a:defRPr>
            </a:lvl4pPr>
            <a:lvl5pPr eaLnBrk="0" hangingPunct="0">
              <a:defRPr>
                <a:solidFill>
                  <a:schemeClr val="tx1"/>
                </a:solidFill>
                <a:latin typeface="Verdana" panose="020B060403050404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lnSpc>
                <a:spcPct val="150000"/>
              </a:lnSpc>
            </a:pPr>
            <a:r>
              <a:rPr lang="en-US" altLang="zh-CN" sz="2400" dirty="0">
                <a:latin typeface="微软雅黑" panose="020B0503020204020204" pitchFamily="34" charset="-122"/>
                <a:ea typeface="微软雅黑" panose="020B0503020204020204" pitchFamily="34" charset="-122"/>
              </a:rPr>
              <a:t>  Python</a:t>
            </a:r>
            <a:r>
              <a:rPr lang="zh-CN" altLang="zh-CN" sz="2400" dirty="0">
                <a:latin typeface="微软雅黑" panose="020B0503020204020204" pitchFamily="34" charset="-122"/>
                <a:ea typeface="微软雅黑" panose="020B0503020204020204" pitchFamily="34" charset="-122"/>
              </a:rPr>
              <a:t>编译器以函数库的形式内置了一个有趣的文件，被称为“</a:t>
            </a:r>
            <a:r>
              <a:rPr lang="en-US" altLang="zh-CN" sz="2400" dirty="0">
                <a:latin typeface="微软雅黑" panose="020B0503020204020204" pitchFamily="34" charset="-122"/>
                <a:ea typeface="微软雅黑" panose="020B0503020204020204" pitchFamily="34" charset="-122"/>
              </a:rPr>
              <a:t>Python</a:t>
            </a:r>
            <a:r>
              <a:rPr lang="zh-CN" altLang="zh-CN" sz="2400" dirty="0">
                <a:latin typeface="微软雅黑" panose="020B0503020204020204" pitchFamily="34" charset="-122"/>
                <a:ea typeface="微软雅黑" panose="020B0503020204020204" pitchFamily="34" charset="-122"/>
              </a:rPr>
              <a:t>之禅”（</a:t>
            </a:r>
            <a:r>
              <a:rPr lang="en-US" altLang="zh-CN" sz="2400" dirty="0">
                <a:latin typeface="微软雅黑" panose="020B0503020204020204" pitchFamily="34" charset="-122"/>
                <a:ea typeface="微软雅黑" panose="020B0503020204020204" pitchFamily="34" charset="-122"/>
              </a:rPr>
              <a:t>The Zen of Python</a:t>
            </a:r>
            <a:r>
              <a:rPr lang="zh-CN" altLang="zh-CN" sz="2400" dirty="0">
                <a:latin typeface="微软雅黑" panose="020B0503020204020204" pitchFamily="34" charset="-122"/>
                <a:ea typeface="微软雅黑" panose="020B0503020204020204" pitchFamily="34" charset="-122"/>
              </a:rPr>
              <a:t>）。当调用如下一行语句后，会出现一段有趣的运行结果。</a:t>
            </a:r>
            <a:endParaRPr lang="zh-CN" altLang="en-US" sz="2400" dirty="0">
              <a:latin typeface="微软雅黑" panose="020B0503020204020204" pitchFamily="34" charset="-122"/>
              <a:ea typeface="微软雅黑" panose="020B0503020204020204" pitchFamily="34" charset="-122"/>
            </a:endParaRPr>
          </a:p>
          <a:p>
            <a:pPr algn="just" eaLnBrk="1" hangingPunct="1">
              <a:lnSpc>
                <a:spcPct val="150000"/>
              </a:lnSpc>
            </a:pPr>
            <a:r>
              <a:rPr lang="en-US" altLang="zh-CN" sz="2400" b="1" dirty="0">
                <a:latin typeface="微软雅黑" panose="020B0503020204020204" pitchFamily="34" charset="-122"/>
                <a:ea typeface="微软雅黑" panose="020B0503020204020204" pitchFamily="34" charset="-122"/>
              </a:rPr>
              <a:t>&gt;&gt;&gt;import this</a:t>
            </a:r>
            <a:r>
              <a:rPr lang="zh-CN" altLang="zh-CN" sz="2400" dirty="0">
                <a:latin typeface="微软雅黑" panose="020B0503020204020204" pitchFamily="34" charset="-122"/>
                <a:ea typeface="微软雅黑" panose="020B0503020204020204" pitchFamily="34" charset="-122"/>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图片 4"/>
          <p:cNvPicPr>
            <a:picLocks noChangeAspect="1" noChangeArrowheads="1"/>
          </p:cNvPicPr>
          <p:nvPr/>
        </p:nvPicPr>
        <p:blipFill>
          <a:blip r:embed="rId2"/>
          <a:srcRect/>
          <a:stretch>
            <a:fillRect/>
          </a:stretch>
        </p:blipFill>
        <p:spPr bwMode="auto">
          <a:xfrm>
            <a:off x="1579564" y="241300"/>
            <a:ext cx="1227137" cy="1231900"/>
          </a:xfrm>
          <a:prstGeom prst="rect">
            <a:avLst/>
          </a:prstGeom>
          <a:noFill/>
          <a:ln>
            <a:noFill/>
          </a:ln>
          <a:effectLst>
            <a:outerShdw blurRad="63500" dist="38100" dir="2700000" algn="ctr" rotWithShape="0">
              <a:srgbClr val="000000">
                <a:alpha val="7999"/>
              </a:srgbClr>
            </a:outerShdw>
          </a:effectLst>
        </p:spPr>
      </p:pic>
      <p:graphicFrame>
        <p:nvGraphicFramePr>
          <p:cNvPr id="2" name="表格 1"/>
          <p:cNvGraphicFramePr>
            <a:graphicFrameLocks noGrp="1"/>
          </p:cNvGraphicFramePr>
          <p:nvPr/>
        </p:nvGraphicFramePr>
        <p:xfrm>
          <a:off x="1847851" y="620713"/>
          <a:ext cx="8545513" cy="5588000"/>
        </p:xfrm>
        <a:graphic>
          <a:graphicData uri="http://schemas.openxmlformats.org/drawingml/2006/table">
            <a:tbl>
              <a:tblPr firstRow="1" firstCol="1" bandRow="1"/>
              <a:tblGrid>
                <a:gridCol w="8545513">
                  <a:extLst>
                    <a:ext uri="{9D8B030D-6E8A-4147-A177-3AD203B41FA5}">
                      <a16:colId xmlns:a16="http://schemas.microsoft.com/office/drawing/2014/main" val="20000"/>
                    </a:ext>
                  </a:extLst>
                </a:gridCol>
              </a:tblGrid>
              <a:tr h="5588000">
                <a:tc>
                  <a:txBody>
                    <a:bodyPr/>
                    <a:lstStyle/>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The Zen of Python, by Tim Peters</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 </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Beautiful is better than ugly.</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Explicit is better than implicit.</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Simple is better than complex.</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Complex is better than complicated.</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Flat is better than nested.</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Sparse is better than dense.</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Readability counts.</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Special cases aren't special enough to break the rules.</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Although practicality beats purity.</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Errors should never pass silently.</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Unless explicitly silenced.</a:t>
                      </a:r>
                    </a:p>
                    <a:p>
                      <a:pPr algn="l" fontAlgn="base">
                        <a:lnSpc>
                          <a:spcPts val="2000"/>
                        </a:lnSpc>
                        <a:spcAft>
                          <a:spcPts val="0"/>
                        </a:spcAft>
                      </a:pP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In the face of ambiguity, refuse the temptation to guess.</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There should be one-- and preferably only one --obvious way to do it.</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Although that way may not be obvious at first unless you're Dutch.</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Now is better than never.</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Although never is often better than *right* now.</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If the implementation is hard to explain, it's a bad idea.</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If the implementation is easy to explain, it may be a good idea.</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p>
                      <a:pPr algn="l" fontAlgn="base">
                        <a:lnSpc>
                          <a:spcPts val="2000"/>
                        </a:lnSpc>
                        <a:spcAft>
                          <a:spcPts val="0"/>
                        </a:spcAft>
                      </a:pPr>
                      <a:r>
                        <a:rPr lang="en-US" sz="1600" kern="0" dirty="0">
                          <a:effectLst/>
                          <a:latin typeface="Courier New" panose="02070309020205020404" charset="0"/>
                          <a:ea typeface="宋体" panose="02010600030101010101" pitchFamily="2" charset="-122"/>
                          <a:cs typeface="Times New Roman" panose="02020603050405020304" pitchFamily="18" charset="0"/>
                        </a:rPr>
                        <a:t>Namespaces are one honking great idea -- let's do more of those!</a:t>
                      </a:r>
                      <a:endParaRPr lang="zh-CN" sz="1600" kern="100" dirty="0">
                        <a:effectLst/>
                        <a:latin typeface="Calibri" panose="020F0502020204030204" charset="0"/>
                        <a:ea typeface="宋体" panose="02010600030101010101" pitchFamily="2" charset="-122"/>
                        <a:cs typeface="Times New Roman" panose="02020603050405020304" pitchFamily="18" charset="0"/>
                      </a:endParaRPr>
                    </a:p>
                  </a:txBody>
                  <a:tcPr marL="53129" marR="53129" marT="0" marB="0">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图片 4"/>
          <p:cNvPicPr>
            <a:picLocks noChangeAspect="1" noChangeArrowheads="1"/>
          </p:cNvPicPr>
          <p:nvPr/>
        </p:nvPicPr>
        <p:blipFill>
          <a:blip r:embed="rId2"/>
          <a:srcRect/>
          <a:stretch>
            <a:fillRect/>
          </a:stretch>
        </p:blipFill>
        <p:spPr bwMode="auto">
          <a:xfrm>
            <a:off x="1579564" y="241300"/>
            <a:ext cx="1227137" cy="1231900"/>
          </a:xfrm>
          <a:prstGeom prst="rect">
            <a:avLst/>
          </a:prstGeom>
          <a:noFill/>
          <a:ln>
            <a:noFill/>
          </a:ln>
          <a:effectLst>
            <a:outerShdw blurRad="63500" dist="38100" dir="2700000" algn="ctr" rotWithShape="0">
              <a:srgbClr val="000000">
                <a:alpha val="7999"/>
              </a:srgbClr>
            </a:outerShdw>
          </a:effectLst>
        </p:spPr>
      </p:pic>
      <p:sp>
        <p:nvSpPr>
          <p:cNvPr id="220164" name="TextBox 2"/>
          <p:cNvSpPr txBox="1">
            <a:spLocks noChangeArrowheads="1"/>
          </p:cNvSpPr>
          <p:nvPr/>
        </p:nvSpPr>
        <p:spPr bwMode="auto">
          <a:xfrm>
            <a:off x="2185988" y="666751"/>
            <a:ext cx="3097212" cy="708025"/>
          </a:xfrm>
          <a:prstGeom prst="rect">
            <a:avLst/>
          </a:prstGeom>
          <a:noFill/>
          <a:ln>
            <a:noFill/>
          </a:ln>
          <a:effectLst>
            <a:outerShdw blurRad="63500" dist="38100" dir="2700000" algn="ctr" rotWithShape="0">
              <a:srgbClr val="000000">
                <a:alpha val="10999"/>
              </a:srgbClr>
            </a:outerShdw>
          </a:effec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en-US" altLang="zh-CN" sz="4000" dirty="0">
                <a:solidFill>
                  <a:srgbClr val="262626"/>
                </a:solidFill>
                <a:latin typeface="微软雅黑" panose="020B0503020204020204" pitchFamily="34" charset="-122"/>
                <a:ea typeface="微软雅黑" panose="020B0503020204020204" pitchFamily="34" charset="-122"/>
              </a:rPr>
              <a:t>Python</a:t>
            </a:r>
            <a:r>
              <a:rPr lang="zh-CN" altLang="en-US" sz="4000" dirty="0">
                <a:solidFill>
                  <a:srgbClr val="262626"/>
                </a:solidFill>
                <a:latin typeface="微软雅黑" panose="020B0503020204020204" pitchFamily="34" charset="-122"/>
                <a:ea typeface="微软雅黑" panose="020B0503020204020204" pitchFamily="34" charset="-122"/>
              </a:rPr>
              <a:t>之禅</a:t>
            </a:r>
            <a:r>
              <a:rPr lang="zh-CN" altLang="zh-CN" sz="4000" dirty="0">
                <a:solidFill>
                  <a:srgbClr val="262626"/>
                </a:solidFill>
                <a:latin typeface="微软雅黑" panose="020B0503020204020204" pitchFamily="34" charset="-122"/>
                <a:ea typeface="微软雅黑" panose="020B0503020204020204" pitchFamily="34" charset="-122"/>
              </a:rPr>
              <a:t> </a:t>
            </a:r>
          </a:p>
        </p:txBody>
      </p:sp>
      <p:graphicFrame>
        <p:nvGraphicFramePr>
          <p:cNvPr id="2" name="表格 1"/>
          <p:cNvGraphicFramePr>
            <a:graphicFrameLocks noGrp="1"/>
          </p:cNvGraphicFramePr>
          <p:nvPr/>
        </p:nvGraphicFramePr>
        <p:xfrm>
          <a:off x="1703388" y="765175"/>
          <a:ext cx="8837612" cy="5545138"/>
        </p:xfrm>
        <a:graphic>
          <a:graphicData uri="http://schemas.openxmlformats.org/drawingml/2006/table">
            <a:tbl>
              <a:tblPr/>
              <a:tblGrid>
                <a:gridCol w="4317849">
                  <a:extLst>
                    <a:ext uri="{9D8B030D-6E8A-4147-A177-3AD203B41FA5}">
                      <a16:colId xmlns:a16="http://schemas.microsoft.com/office/drawing/2014/main" val="20000"/>
                    </a:ext>
                  </a:extLst>
                </a:gridCol>
                <a:gridCol w="4519763">
                  <a:extLst>
                    <a:ext uri="{9D8B030D-6E8A-4147-A177-3AD203B41FA5}">
                      <a16:colId xmlns:a16="http://schemas.microsoft.com/office/drawing/2014/main" val="20001"/>
                    </a:ext>
                  </a:extLst>
                </a:gridCol>
              </a:tblGrid>
              <a:tr h="55451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2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Python</a:t>
                      </a: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之禅</a:t>
                      </a: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   </a:t>
                      </a: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作者：</a:t>
                      </a: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Tim Peters</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优美胜于丑陋</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明了胜于隐晦</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简洁胜于复杂</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复杂胜于凌乱</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扁平胜于嵌套</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间隔胜于紧凑</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可读性很重要</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即便假借特例的实用性之名，也不要违背上述规则</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除非你确定需要，任何错误都应该有应对</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当存在多种可能，不要尝试去猜测</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只要你不是</a:t>
                      </a: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Guido</a:t>
                      </a: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，对于问题尽量找一种，最好是唯一明显的解决方案</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做也许好过不做，但不假思索就动手还不如不做</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如果你无法向人描述你的实现方案，那肯定不是一个好方案</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如果实现方案容易解释，可能是个好方案</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 typeface="Symbol" panose="05050102010706020507" pitchFamily="18" charset="2"/>
                        <a:buChar char=""/>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命名空间是绝妙的理念，要多运用</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3132" marR="53132"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2000"/>
                        </a:lnSpc>
                        <a:spcBef>
                          <a:spcPct val="0"/>
                        </a:spcBef>
                        <a:spcAft>
                          <a:spcPct val="0"/>
                        </a:spcAft>
                        <a:buClrTx/>
                        <a:buSzTx/>
                        <a:buFontTx/>
                        <a:buNone/>
                      </a:pPr>
                      <a:endPar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以编写优美代码为目标，不多解释</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优美代码应该清晰明了，规范统一</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优美代码应该逻辑简洁，避免复杂逻辑</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如果必须采用复杂逻辑，接口关系也要清晰</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优美代码应该是扁平的，避免太多层次嵌套</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优美代码间隔要适当，每行代码解决适度问题</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优美代码必须是可读且易读的</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上述规则是至高无上的</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捕获异常，不让程序留有因错误退出的可能</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不要试图给出多种方案，找到一种实现它，几乎所有人都没有</a:t>
                      </a: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Guido</a:t>
                      </a: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那么牛</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编程之前要有思考</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能说清楚的往往才是对的</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Times New Roman" panose="02020603050405020304" pitchFamily="18" charset="0"/>
                        </a:rPr>
                        <a:t> </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Courier New" panose="02070309020205020404" charset="0"/>
                          <a:ea typeface="宋体" panose="02010600030101010101" pitchFamily="2" charset="-122"/>
                          <a:cs typeface="Courier New" panose="02070309020205020404" charset="0"/>
                        </a:rPr>
                        <a:t>适合复杂程序编程</a:t>
                      </a:r>
                      <a:endParaRPr kumimoji="0" lang="zh-CN" altLang="zh-CN" sz="1600" b="0" i="0" u="none" strike="noStrike" cap="none" normalizeH="0" baseline="0" dirty="0">
                        <a:ln>
                          <a:noFill/>
                        </a:ln>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53132" marR="53132"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A0464-E9A3-C798-0D11-F4D018D5CEAE}"/>
              </a:ext>
            </a:extLst>
          </p:cNvPr>
          <p:cNvSpPr>
            <a:spLocks noGrp="1"/>
          </p:cNvSpPr>
          <p:nvPr>
            <p:ph type="title"/>
          </p:nvPr>
        </p:nvSpPr>
        <p:spPr>
          <a:xfrm>
            <a:off x="217690" y="458295"/>
            <a:ext cx="10991849" cy="485434"/>
          </a:xfrm>
        </p:spPr>
        <p:txBody>
          <a:bodyPr/>
          <a:lstStyle/>
          <a:p>
            <a:r>
              <a:rPr lang="zh-CN" altLang="en-US" dirty="0"/>
              <a:t>考核</a:t>
            </a:r>
          </a:p>
        </p:txBody>
      </p:sp>
      <p:sp>
        <p:nvSpPr>
          <p:cNvPr id="3" name="内容占位符 2">
            <a:extLst>
              <a:ext uri="{FF2B5EF4-FFF2-40B4-BE49-F238E27FC236}">
                <a16:creationId xmlns:a16="http://schemas.microsoft.com/office/drawing/2014/main" id="{FFD19135-B081-B350-E4DA-C295D7B4D15C}"/>
              </a:ext>
            </a:extLst>
          </p:cNvPr>
          <p:cNvSpPr>
            <a:spLocks noGrp="1"/>
          </p:cNvSpPr>
          <p:nvPr>
            <p:ph idx="1"/>
          </p:nvPr>
        </p:nvSpPr>
        <p:spPr>
          <a:xfrm>
            <a:off x="982461" y="845599"/>
            <a:ext cx="9450926" cy="1258409"/>
          </a:xfrm>
        </p:spPr>
        <p:txBody>
          <a:bodyPr/>
          <a:lstStyle/>
          <a:p>
            <a:r>
              <a:rPr lang="en-US" altLang="zh-CN" sz="2400" dirty="0"/>
              <a:t> </a:t>
            </a:r>
            <a:r>
              <a:rPr lang="en-US" altLang="zh-CN" sz="2400" dirty="0" err="1"/>
              <a:t>pintia</a:t>
            </a:r>
            <a:r>
              <a:rPr lang="zh-CN" altLang="en-US" sz="2400" dirty="0"/>
              <a:t>在线练习：</a:t>
            </a:r>
            <a:r>
              <a:rPr lang="en-US" altLang="zh-CN" sz="2400" dirty="0"/>
              <a:t>30%</a:t>
            </a:r>
          </a:p>
          <a:p>
            <a:r>
              <a:rPr lang="en-US" altLang="zh-CN" sz="2400" dirty="0"/>
              <a:t> </a:t>
            </a:r>
            <a:r>
              <a:rPr lang="zh-CN" altLang="en-US" sz="2400" dirty="0"/>
              <a:t>课末机考：</a:t>
            </a:r>
            <a:r>
              <a:rPr lang="en-US" altLang="zh-CN" sz="2400" dirty="0"/>
              <a:t>70%</a:t>
            </a:r>
          </a:p>
          <a:p>
            <a:pPr marL="0" indent="0">
              <a:buNone/>
            </a:pPr>
            <a:endParaRPr lang="zh-CN" altLang="en-US" sz="2400" dirty="0"/>
          </a:p>
        </p:txBody>
      </p:sp>
      <p:sp>
        <p:nvSpPr>
          <p:cNvPr id="5" name="文本框 4">
            <a:extLst>
              <a:ext uri="{FF2B5EF4-FFF2-40B4-BE49-F238E27FC236}">
                <a16:creationId xmlns:a16="http://schemas.microsoft.com/office/drawing/2014/main" id="{6119B502-00AB-1A66-DB4B-931797B9F33E}"/>
              </a:ext>
            </a:extLst>
          </p:cNvPr>
          <p:cNvSpPr txBox="1"/>
          <p:nvPr/>
        </p:nvSpPr>
        <p:spPr>
          <a:xfrm>
            <a:off x="803105" y="1802167"/>
            <a:ext cx="10585789" cy="4447628"/>
          </a:xfrm>
          <a:prstGeom prst="rect">
            <a:avLst/>
          </a:prstGeom>
          <a:noFill/>
        </p:spPr>
        <p:txBody>
          <a:bodyPr wrap="square">
            <a:spAutoFit/>
          </a:bodyPr>
          <a:lstStyle/>
          <a:p>
            <a:pPr>
              <a:lnSpc>
                <a:spcPct val="150000"/>
              </a:lnSpc>
            </a:pPr>
            <a:r>
              <a:rPr lang="zh-CN" altLang="en-US" sz="2400" dirty="0"/>
              <a:t>考试时间：最后一次课随堂（</a:t>
            </a:r>
            <a:r>
              <a:rPr lang="en-US" altLang="zh-CN" sz="2400" dirty="0"/>
              <a:t>2</a:t>
            </a:r>
            <a:r>
              <a:rPr lang="zh-CN" altLang="en-US" sz="2400" dirty="0"/>
              <a:t>个小时）。</a:t>
            </a:r>
          </a:p>
          <a:p>
            <a:pPr>
              <a:lnSpc>
                <a:spcPct val="150000"/>
              </a:lnSpc>
            </a:pPr>
            <a:r>
              <a:rPr lang="zh-CN" altLang="en-US" sz="2400" dirty="0"/>
              <a:t>题目类型：7 ~ 10题， 编程题 + 函数题（程序片段）</a:t>
            </a:r>
          </a:p>
          <a:p>
            <a:pPr>
              <a:lnSpc>
                <a:spcPct val="150000"/>
              </a:lnSpc>
            </a:pPr>
            <a:r>
              <a:rPr lang="zh-CN" altLang="en-US" sz="2400" dirty="0"/>
              <a:t>题目来源：《Python编程基础及应用》、《Python编程基础及应用实验教程》的习题及实验。</a:t>
            </a:r>
          </a:p>
          <a:p>
            <a:pPr>
              <a:lnSpc>
                <a:spcPct val="150000"/>
              </a:lnSpc>
            </a:pPr>
            <a:endParaRPr lang="zh-CN" altLang="en-US" sz="2400" dirty="0"/>
          </a:p>
          <a:p>
            <a:pPr marL="457200" indent="-457200">
              <a:lnSpc>
                <a:spcPct val="150000"/>
              </a:lnSpc>
              <a:buAutoNum type="arabicPeriod"/>
            </a:pPr>
            <a:r>
              <a:rPr lang="zh-CN" altLang="en-US" sz="2400" dirty="0"/>
              <a:t>请于考试开始前半小时到达教室，做考试准备；</a:t>
            </a:r>
            <a:endParaRPr lang="en-US" altLang="zh-CN" sz="2400" dirty="0"/>
          </a:p>
          <a:p>
            <a:pPr>
              <a:lnSpc>
                <a:spcPct val="150000"/>
              </a:lnSpc>
            </a:pPr>
            <a:r>
              <a:rPr lang="zh-CN" altLang="en-US" sz="2400" dirty="0"/>
              <a:t>2. 请准备证件原件以备查验，未携带证件者不得参加考试。电子证件无效！ </a:t>
            </a:r>
          </a:p>
          <a:p>
            <a:pPr>
              <a:lnSpc>
                <a:spcPct val="150000"/>
              </a:lnSpc>
            </a:pPr>
            <a:r>
              <a:rPr lang="zh-CN" altLang="en-US" sz="2400" dirty="0"/>
              <a:t>3. 开卷：可携带不超过2本纸质图书（不可以是打印资料），不允许夹带。</a:t>
            </a:r>
          </a:p>
        </p:txBody>
      </p:sp>
    </p:spTree>
    <p:extLst>
      <p:ext uri="{BB962C8B-B14F-4D97-AF65-F5344CB8AC3E}">
        <p14:creationId xmlns:p14="http://schemas.microsoft.com/office/powerpoint/2010/main" val="1938086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7851" y="188913"/>
            <a:ext cx="8448675" cy="792162"/>
          </a:xfrm>
        </p:spPr>
        <p:txBody>
          <a:bodyPr/>
          <a:lstStyle/>
          <a:p>
            <a:pPr>
              <a:defRPr/>
            </a:pPr>
            <a:r>
              <a:rPr lang="en-US" altLang="zh-CN" sz="3600" dirty="0"/>
              <a:t>Content</a:t>
            </a:r>
            <a:endParaRPr lang="zh-CN" altLang="en-US" sz="3600" dirty="0"/>
          </a:p>
        </p:txBody>
      </p:sp>
      <p:sp>
        <p:nvSpPr>
          <p:cNvPr id="3" name="内容占位符 2"/>
          <p:cNvSpPr>
            <a:spLocks noGrp="1"/>
          </p:cNvSpPr>
          <p:nvPr>
            <p:ph idx="1"/>
          </p:nvPr>
        </p:nvSpPr>
        <p:spPr>
          <a:xfrm>
            <a:off x="2711450" y="1268413"/>
            <a:ext cx="6985000" cy="4824412"/>
          </a:xfrm>
        </p:spPr>
        <p:txBody>
          <a:bodyPr/>
          <a:lstStyle/>
          <a:p>
            <a:pPr>
              <a:lnSpc>
                <a:spcPct val="120000"/>
              </a:lnSpc>
              <a:defRPr/>
            </a:pPr>
            <a:r>
              <a:rPr lang="zh-CN" altLang="en-US" sz="2400" dirty="0"/>
              <a:t>掌握程序设计的基本方法及一般规律，</a:t>
            </a:r>
            <a:r>
              <a:rPr lang="zh-CN" altLang="zh-CN" sz="2400" dirty="0"/>
              <a:t>使用算法思想解决问题</a:t>
            </a:r>
            <a:endParaRPr lang="en-US" altLang="zh-CN" sz="2400" dirty="0"/>
          </a:p>
          <a:p>
            <a:pPr>
              <a:lnSpc>
                <a:spcPct val="120000"/>
              </a:lnSpc>
              <a:defRPr/>
            </a:pPr>
            <a:r>
              <a:rPr lang="zh-CN" altLang="zh-CN" sz="2400" dirty="0"/>
              <a:t>学习面向对象的程序设计方法</a:t>
            </a:r>
            <a:endParaRPr lang="en-US" altLang="zh-CN" sz="2400" dirty="0"/>
          </a:p>
          <a:p>
            <a:pPr>
              <a:lnSpc>
                <a:spcPct val="120000"/>
              </a:lnSpc>
              <a:defRPr/>
            </a:pPr>
            <a:r>
              <a:rPr lang="zh-CN" altLang="en-US" sz="2400" dirty="0"/>
              <a:t>学习基础的</a:t>
            </a:r>
            <a:r>
              <a:rPr lang="en-US" altLang="zh-CN" sz="2400" dirty="0"/>
              <a:t>Python</a:t>
            </a:r>
            <a:r>
              <a:rPr lang="zh-CN" altLang="en-US" sz="2400" dirty="0"/>
              <a:t>语法：</a:t>
            </a:r>
            <a:endParaRPr lang="en-US" altLang="zh-CN" sz="2400" dirty="0"/>
          </a:p>
          <a:p>
            <a:pPr marL="0" indent="0">
              <a:lnSpc>
                <a:spcPct val="120000"/>
              </a:lnSpc>
              <a:buNone/>
              <a:defRPr/>
            </a:pPr>
            <a:r>
              <a:rPr lang="en-US" altLang="zh-CN" sz="2400" dirty="0"/>
              <a:t>	</a:t>
            </a:r>
            <a:r>
              <a:rPr lang="zh-CN" altLang="en-US" sz="2400" dirty="0"/>
              <a:t>常量与变量</a:t>
            </a:r>
            <a:endParaRPr lang="en-US" altLang="zh-CN" sz="2400" dirty="0"/>
          </a:p>
          <a:p>
            <a:pPr marL="0" indent="0">
              <a:lnSpc>
                <a:spcPct val="120000"/>
              </a:lnSpc>
              <a:buNone/>
              <a:defRPr/>
            </a:pPr>
            <a:r>
              <a:rPr lang="en-US" altLang="zh-CN" sz="2400" dirty="0"/>
              <a:t>         </a:t>
            </a:r>
            <a:r>
              <a:rPr lang="zh-CN" altLang="en-US" sz="2400" dirty="0"/>
              <a:t>数据类型：列表</a:t>
            </a:r>
            <a:r>
              <a:rPr lang="en-US" altLang="zh-CN" sz="2400" dirty="0"/>
              <a:t>  </a:t>
            </a:r>
            <a:r>
              <a:rPr lang="zh-CN" altLang="en-US" sz="2400" dirty="0"/>
              <a:t>元组  字典</a:t>
            </a:r>
            <a:endParaRPr lang="en-US" altLang="zh-CN" sz="2400" dirty="0"/>
          </a:p>
          <a:p>
            <a:pPr marL="0" indent="0">
              <a:lnSpc>
                <a:spcPct val="120000"/>
              </a:lnSpc>
              <a:buNone/>
              <a:defRPr/>
            </a:pPr>
            <a:r>
              <a:rPr lang="en-US" altLang="zh-CN" sz="2400" dirty="0"/>
              <a:t>	 </a:t>
            </a:r>
            <a:r>
              <a:rPr lang="zh-CN" altLang="en-US" sz="2400" dirty="0"/>
              <a:t>用户输入与输出</a:t>
            </a:r>
            <a:endParaRPr lang="en-US" altLang="zh-CN" sz="2400" dirty="0"/>
          </a:p>
          <a:p>
            <a:pPr marL="0" indent="0">
              <a:lnSpc>
                <a:spcPct val="120000"/>
              </a:lnSpc>
              <a:buNone/>
              <a:defRPr/>
            </a:pPr>
            <a:r>
              <a:rPr lang="en-US" altLang="zh-CN" sz="2400" dirty="0"/>
              <a:t>	 </a:t>
            </a:r>
            <a:r>
              <a:rPr lang="zh-CN" altLang="en-US" sz="2400" dirty="0"/>
              <a:t>函数</a:t>
            </a:r>
            <a:endParaRPr lang="en-US" altLang="zh-CN" sz="2400" dirty="0"/>
          </a:p>
          <a:p>
            <a:pPr marL="0" indent="0">
              <a:lnSpc>
                <a:spcPct val="120000"/>
              </a:lnSpc>
              <a:buNone/>
              <a:defRPr/>
            </a:pPr>
            <a:r>
              <a:rPr lang="en-US" altLang="zh-CN" sz="2400" dirty="0"/>
              <a:t>         </a:t>
            </a:r>
            <a:r>
              <a:rPr lang="zh-CN" altLang="en-US" sz="2400" dirty="0"/>
              <a:t>类与对象</a:t>
            </a:r>
            <a:r>
              <a:rPr lang="en-US" altLang="zh-CN" sz="2400" dirty="0"/>
              <a:t> </a:t>
            </a:r>
          </a:p>
          <a:p>
            <a:pPr marL="0" indent="0">
              <a:lnSpc>
                <a:spcPct val="120000"/>
              </a:lnSpc>
              <a:buNone/>
              <a:defRPr/>
            </a:pPr>
            <a:r>
              <a:rPr lang="en-US" altLang="zh-CN" sz="2400"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37E392-ACB1-E3B0-BBE3-9C822186987F}"/>
              </a:ext>
            </a:extLst>
          </p:cNvPr>
          <p:cNvSpPr>
            <a:spLocks noGrp="1"/>
          </p:cNvSpPr>
          <p:nvPr>
            <p:ph idx="1"/>
          </p:nvPr>
        </p:nvSpPr>
        <p:spPr>
          <a:xfrm>
            <a:off x="2974019" y="1402673"/>
            <a:ext cx="6764785" cy="2796465"/>
          </a:xfrm>
        </p:spPr>
        <p:txBody>
          <a:bodyPr/>
          <a:lstStyle/>
          <a:p>
            <a:pPr marL="0" indent="0">
              <a:buNone/>
            </a:pPr>
            <a:r>
              <a:rPr lang="en-US" altLang="zh-CN" dirty="0"/>
              <a:t>C++                Python</a:t>
            </a:r>
          </a:p>
          <a:p>
            <a:pPr marL="0" indent="0">
              <a:buNone/>
            </a:pPr>
            <a:r>
              <a:rPr lang="en-US" altLang="zh-CN" dirty="0"/>
              <a:t>include             import</a:t>
            </a:r>
          </a:p>
          <a:p>
            <a:pPr marL="0" indent="0">
              <a:buNone/>
            </a:pPr>
            <a:r>
              <a:rPr lang="en-US" altLang="zh-CN" dirty="0" err="1"/>
              <a:t>cin</a:t>
            </a:r>
            <a:r>
              <a:rPr lang="en-US" altLang="zh-CN" dirty="0"/>
              <a:t>                   input</a:t>
            </a:r>
          </a:p>
          <a:p>
            <a:pPr marL="0" indent="0">
              <a:buNone/>
            </a:pPr>
            <a:r>
              <a:rPr lang="en-US" altLang="zh-CN" dirty="0" err="1"/>
              <a:t>cout</a:t>
            </a:r>
            <a:r>
              <a:rPr lang="en-US" altLang="zh-CN" dirty="0"/>
              <a:t>                 print</a:t>
            </a:r>
            <a:endParaRPr lang="zh-CN" altLang="en-US" dirty="0"/>
          </a:p>
        </p:txBody>
      </p:sp>
    </p:spTree>
    <p:extLst>
      <p:ext uri="{BB962C8B-B14F-4D97-AF65-F5344CB8AC3E}">
        <p14:creationId xmlns:p14="http://schemas.microsoft.com/office/powerpoint/2010/main" val="3067378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dirty="0">
                <a:latin typeface="Palatino Linotype" panose="02040502050505030304" pitchFamily="18" charset="0"/>
                <a:ea typeface="楷体" panose="02010609060101010101" pitchFamily="49" charset="-122"/>
              </a:rPr>
              <a:t>程序设计语言</a:t>
            </a:r>
            <a:endParaRPr lang="zh-CN" altLang="en-US" dirty="0"/>
          </a:p>
        </p:txBody>
      </p:sp>
      <p:sp>
        <p:nvSpPr>
          <p:cNvPr id="4098" name="内容占位符 2"/>
          <p:cNvSpPr>
            <a:spLocks noGrp="1" noChangeArrowheads="1"/>
          </p:cNvSpPr>
          <p:nvPr>
            <p:ph idx="1"/>
          </p:nvPr>
        </p:nvSpPr>
        <p:spPr>
          <a:xfrm>
            <a:off x="2352582" y="1600201"/>
            <a:ext cx="9229817" cy="4456113"/>
          </a:xfrm>
        </p:spPr>
        <p:txBody>
          <a:bodyPr/>
          <a:lstStyle/>
          <a:p>
            <a:pPr marL="0" lvl="1" indent="0">
              <a:lnSpc>
                <a:spcPct val="150000"/>
              </a:lnSpc>
              <a:buNone/>
            </a:pPr>
            <a:r>
              <a:rPr lang="en-US" altLang="zh-CN" sz="3200" dirty="0">
                <a:latin typeface="Palatino Linotype" panose="02040502050505030304" pitchFamily="18" charset="0"/>
                <a:ea typeface="楷体" panose="02010609060101010101" pitchFamily="49" charset="-122"/>
              </a:rPr>
              <a:t>        </a:t>
            </a:r>
            <a:r>
              <a:rPr lang="zh-CN" altLang="zh-CN" sz="3200" dirty="0">
                <a:latin typeface="Palatino Linotype" panose="02040502050505030304" pitchFamily="18" charset="0"/>
                <a:ea typeface="楷体" panose="02010609060101010101" pitchFamily="49" charset="-122"/>
              </a:rPr>
              <a:t>程序设计语言是计算机能够理解和识别用户操作意图的一种交互体系，它按照特定规则组织计算机指令，使计算机能够自动进行各种运算处理。按照程序设计语言规则组织起来的一组计算机指令称为计算机程序。 </a:t>
            </a:r>
          </a:p>
          <a:p>
            <a:pPr>
              <a:lnSpc>
                <a:spcPct val="150000"/>
              </a:lnSpc>
            </a:pP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a:t>Python </a:t>
            </a:r>
            <a:endParaRPr lang="zh-CN" altLang="en-US" dirty="0"/>
          </a:p>
        </p:txBody>
      </p:sp>
      <p:pic>
        <p:nvPicPr>
          <p:cNvPr id="15362" name="内容占位符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09775" y="1484313"/>
            <a:ext cx="8078788" cy="4456112"/>
          </a:xfrm>
        </p:spPr>
      </p:pic>
      <p:sp>
        <p:nvSpPr>
          <p:cNvPr id="15363" name="AutoShape 2" descr="https://ss1.baidu.com/6ONXsjip0QIZ8tyhnq/it/u=1491115507,974998806&amp;fm=173&amp;app=25&amp;f=JPEG?w=640&amp;h=353&amp;s=18A87C330F8A404B505160DE0000C0B2"/>
          <p:cNvSpPr>
            <a:spLocks noChangeAspect="1" noChangeArrowheads="1"/>
          </p:cNvSpPr>
          <p:nvPr/>
        </p:nvSpPr>
        <p:spPr bwMode="auto">
          <a:xfrm>
            <a:off x="16970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6699"/>
              </a:solidFill>
              <a:latin typeface="Verdana" panose="020B0604030504040204" pitchFamily="34" charset="0"/>
              <a:ea typeface="宋体" panose="02010600030101010101" pitchFamily="2" charset="-122"/>
            </a:endParaRPr>
          </a:p>
        </p:txBody>
      </p:sp>
      <p:sp>
        <p:nvSpPr>
          <p:cNvPr id="15364" name="AutoShape 4" descr="https://ss1.baidu.com/6ONXsjip0QIZ8tyhnq/it/u=1491115507,974998806&amp;fm=173&amp;app=25&amp;f=JPEG?w=640&amp;h=353&amp;s=18A87C330F8A404B505160DE0000C0B2"/>
          <p:cNvSpPr>
            <a:spLocks noChangeAspect="1" noChangeArrowheads="1"/>
          </p:cNvSpPr>
          <p:nvPr/>
        </p:nvSpPr>
        <p:spPr bwMode="auto">
          <a:xfrm>
            <a:off x="1849438"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a:solidFill>
                <a:srgbClr val="006699"/>
              </a:solidFill>
              <a:latin typeface="Verdana" panose="020B0604030504040204" pitchFamily="34"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图片 4"/>
          <p:cNvPicPr>
            <a:picLocks noChangeAspect="1"/>
          </p:cNvPicPr>
          <p:nvPr/>
        </p:nvPicPr>
        <p:blipFill>
          <a:blip r:embed="rId2"/>
          <a:srcRect/>
          <a:stretch>
            <a:fillRect/>
          </a:stretch>
        </p:blipFill>
        <p:spPr bwMode="auto">
          <a:xfrm>
            <a:off x="2205039" y="396875"/>
            <a:ext cx="1227137" cy="1231900"/>
          </a:xfrm>
          <a:prstGeom prst="rect">
            <a:avLst/>
          </a:prstGeom>
          <a:noFill/>
          <a:ln>
            <a:noFill/>
          </a:ln>
          <a:effectLst>
            <a:outerShdw blurRad="50800" dist="38100" dir="2700000" algn="tl" rotWithShape="0">
              <a:srgbClr val="808080">
                <a:alpha val="9000"/>
              </a:srgbClr>
            </a:outerShdw>
          </a:effectLst>
        </p:spPr>
      </p:pic>
      <p:sp>
        <p:nvSpPr>
          <p:cNvPr id="3076" name="TextBox 2"/>
          <p:cNvSpPr txBox="1">
            <a:spLocks noChangeArrowheads="1"/>
          </p:cNvSpPr>
          <p:nvPr/>
        </p:nvSpPr>
        <p:spPr bwMode="auto">
          <a:xfrm>
            <a:off x="2711450" y="765176"/>
            <a:ext cx="4483100" cy="708025"/>
          </a:xfrm>
          <a:prstGeom prst="rect">
            <a:avLst/>
          </a:prstGeom>
          <a:noFill/>
          <a:ln>
            <a:noFill/>
          </a:ln>
          <a:effectLst>
            <a:outerShdw blurRad="50800" dist="38100" dir="2700000" algn="tl" rotWithShape="0">
              <a:srgbClr val="808080">
                <a:alpha val="12000"/>
              </a:srgbClr>
            </a:outerShdw>
          </a:effec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4000" dirty="0">
                <a:solidFill>
                  <a:srgbClr val="262626"/>
                </a:solidFill>
                <a:latin typeface="微软雅黑" panose="020B0503020204020204" pitchFamily="34" charset="-122"/>
                <a:ea typeface="微软雅黑" panose="020B0503020204020204" pitchFamily="34" charset="-122"/>
              </a:rPr>
              <a:t>Python</a:t>
            </a:r>
            <a:r>
              <a:rPr lang="zh-CN" altLang="en-US" sz="4000" dirty="0">
                <a:solidFill>
                  <a:srgbClr val="262626"/>
                </a:solidFill>
                <a:latin typeface="微软雅黑" panose="020B0503020204020204" pitchFamily="34" charset="-122"/>
                <a:ea typeface="微软雅黑" panose="020B0503020204020204" pitchFamily="34" charset="-122"/>
              </a:rPr>
              <a:t>语言的诞生</a:t>
            </a:r>
          </a:p>
        </p:txBody>
      </p:sp>
      <p:sp>
        <p:nvSpPr>
          <p:cNvPr id="5124" name="TextBox 2"/>
          <p:cNvSpPr txBox="1">
            <a:spLocks noChangeArrowheads="1"/>
          </p:cNvSpPr>
          <p:nvPr/>
        </p:nvSpPr>
        <p:spPr bwMode="auto">
          <a:xfrm>
            <a:off x="2817814" y="1989138"/>
            <a:ext cx="4465637"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Verdana" panose="020B0604030504040204" pitchFamily="34" charset="0"/>
                <a:ea typeface="宋体" panose="02010600030101010101" pitchFamily="2" charset="-122"/>
              </a:defRPr>
            </a:lvl1pPr>
            <a:lvl2pPr>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lvl="1" algn="just" eaLnBrk="1" hangingPunct="1">
              <a:lnSpc>
                <a:spcPct val="200000"/>
              </a:lnSpc>
              <a:spcBef>
                <a:spcPct val="0"/>
              </a:spcBef>
              <a:buClr>
                <a:srgbClr val="0066FF"/>
              </a:buClr>
              <a:buFontTx/>
              <a:buNone/>
            </a:pPr>
            <a:r>
              <a:rPr lang="en-US" altLang="zh-CN" sz="2400">
                <a:latin typeface="微软雅黑" panose="020B0503020204020204" pitchFamily="34" charset="-122"/>
                <a:ea typeface="微软雅黑" panose="020B0503020204020204" pitchFamily="34" charset="-122"/>
              </a:rPr>
              <a:t>Guido van Rossum</a:t>
            </a:r>
          </a:p>
          <a:p>
            <a:pPr lvl="1" algn="just" eaLnBrk="1" hangingPunct="1">
              <a:lnSpc>
                <a:spcPct val="200000"/>
              </a:lnSpc>
              <a:spcBef>
                <a:spcPct val="0"/>
              </a:spcBef>
              <a:buClr>
                <a:srgbClr val="0066FF"/>
              </a:buClr>
              <a:buFontTx/>
              <a:buNone/>
            </a:pPr>
            <a:r>
              <a:rPr lang="en-US" altLang="zh-CN" sz="2400">
                <a:latin typeface="微软雅黑" panose="020B0503020204020204" pitchFamily="34" charset="-122"/>
                <a:ea typeface="微软雅黑" panose="020B0503020204020204" pitchFamily="34" charset="-122"/>
              </a:rPr>
              <a:t>Python</a:t>
            </a:r>
            <a:r>
              <a:rPr lang="zh-CN" altLang="en-US" sz="2400">
                <a:latin typeface="微软雅黑" panose="020B0503020204020204" pitchFamily="34" charset="-122"/>
                <a:ea typeface="微软雅黑" panose="020B0503020204020204" pitchFamily="34" charset="-122"/>
              </a:rPr>
              <a:t>语言创立者</a:t>
            </a:r>
            <a:r>
              <a:rPr lang="en-US" altLang="zh-CN" sz="2400">
                <a:latin typeface="微软雅黑" panose="020B0503020204020204" pitchFamily="34" charset="-122"/>
                <a:ea typeface="微软雅黑" panose="020B0503020204020204" pitchFamily="34" charset="-122"/>
              </a:rPr>
              <a:t>(1991)</a:t>
            </a:r>
          </a:p>
          <a:p>
            <a:pPr lvl="1" algn="just" eaLnBrk="1" hangingPunct="1">
              <a:lnSpc>
                <a:spcPct val="200000"/>
              </a:lnSpc>
              <a:spcBef>
                <a:spcPct val="0"/>
              </a:spcBef>
              <a:buClr>
                <a:srgbClr val="0066FF"/>
              </a:buClr>
              <a:buFontTx/>
              <a:buNone/>
            </a:pPr>
            <a:r>
              <a:rPr lang="en-US" altLang="zh-CN" sz="2400">
                <a:latin typeface="微软雅黑" panose="020B0503020204020204" pitchFamily="34" charset="-122"/>
                <a:ea typeface="微软雅黑" panose="020B0503020204020204" pitchFamily="34" charset="-122"/>
              </a:rPr>
              <a:t>2002</a:t>
            </a:r>
            <a:r>
              <a:rPr lang="zh-CN" altLang="en-US" sz="2400">
                <a:latin typeface="微软雅黑" panose="020B0503020204020204" pitchFamily="34" charset="-122"/>
                <a:ea typeface="微软雅黑" panose="020B0503020204020204" pitchFamily="34" charset="-122"/>
              </a:rPr>
              <a:t>年，</a:t>
            </a:r>
            <a:r>
              <a:rPr lang="en-US" altLang="zh-CN" sz="2400">
                <a:latin typeface="微软雅黑" panose="020B0503020204020204" pitchFamily="34" charset="-122"/>
                <a:ea typeface="微软雅黑" panose="020B0503020204020204" pitchFamily="34" charset="-122"/>
              </a:rPr>
              <a:t>Python 2.x</a:t>
            </a:r>
          </a:p>
          <a:p>
            <a:pPr lvl="1" algn="just" eaLnBrk="1" hangingPunct="1">
              <a:lnSpc>
                <a:spcPct val="200000"/>
              </a:lnSpc>
              <a:spcBef>
                <a:spcPct val="0"/>
              </a:spcBef>
              <a:buClr>
                <a:srgbClr val="0066FF"/>
              </a:buClr>
              <a:buFontTx/>
              <a:buNone/>
            </a:pPr>
            <a:r>
              <a:rPr lang="en-US" altLang="zh-CN" sz="2400">
                <a:latin typeface="微软雅黑" panose="020B0503020204020204" pitchFamily="34" charset="-122"/>
                <a:ea typeface="微软雅黑" panose="020B0503020204020204" pitchFamily="34" charset="-122"/>
              </a:rPr>
              <a:t>2008</a:t>
            </a:r>
            <a:r>
              <a:rPr lang="zh-CN" altLang="en-US" sz="2400">
                <a:latin typeface="微软雅黑" panose="020B0503020204020204" pitchFamily="34" charset="-122"/>
                <a:ea typeface="微软雅黑" panose="020B0503020204020204" pitchFamily="34" charset="-122"/>
              </a:rPr>
              <a:t>年，</a:t>
            </a:r>
            <a:r>
              <a:rPr lang="en-US" altLang="zh-CN" sz="2400">
                <a:latin typeface="微软雅黑" panose="020B0503020204020204" pitchFamily="34" charset="-122"/>
                <a:ea typeface="微软雅黑" panose="020B0503020204020204" pitchFamily="34" charset="-122"/>
              </a:rPr>
              <a:t>Python 3.x</a:t>
            </a:r>
          </a:p>
        </p:txBody>
      </p:sp>
      <p:pic>
        <p:nvPicPr>
          <p:cNvPr id="5125" name="Picture 7" descr="c:\users\tian\appdata\roaming\360se6\User Data\temp\DO6GvRl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163" y="1978025"/>
            <a:ext cx="35623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图片 4"/>
          <p:cNvPicPr>
            <a:picLocks noChangeAspect="1"/>
          </p:cNvPicPr>
          <p:nvPr/>
        </p:nvPicPr>
        <p:blipFill>
          <a:blip r:embed="rId2"/>
          <a:srcRect/>
          <a:stretch>
            <a:fillRect/>
          </a:stretch>
        </p:blipFill>
        <p:spPr bwMode="auto">
          <a:xfrm>
            <a:off x="2206625" y="396875"/>
            <a:ext cx="1227138" cy="1231900"/>
          </a:xfrm>
          <a:prstGeom prst="rect">
            <a:avLst/>
          </a:prstGeom>
          <a:noFill/>
          <a:ln>
            <a:noFill/>
          </a:ln>
          <a:effectLst>
            <a:outerShdw blurRad="50800" dist="38100" dir="2700000" algn="tl" rotWithShape="0">
              <a:srgbClr val="808080">
                <a:alpha val="9000"/>
              </a:srgbClr>
            </a:outerShdw>
          </a:effectLst>
        </p:spPr>
      </p:pic>
      <p:sp>
        <p:nvSpPr>
          <p:cNvPr id="6147" name="TextBox 2"/>
          <p:cNvSpPr txBox="1">
            <a:spLocks noChangeArrowheads="1"/>
          </p:cNvSpPr>
          <p:nvPr/>
        </p:nvSpPr>
        <p:spPr bwMode="auto">
          <a:xfrm>
            <a:off x="2193926" y="1993901"/>
            <a:ext cx="813752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buFontTx/>
              <a:buNone/>
            </a:pPr>
            <a:r>
              <a:rPr lang="zh-CN" altLang="zh-CN" sz="2800">
                <a:latin typeface="Palatino Linotype" panose="02040502050505030304" pitchFamily="18" charset="0"/>
                <a:ea typeface="楷体" panose="02010609060101010101" pitchFamily="49" charset="-122"/>
              </a:rPr>
              <a:t>使用</a:t>
            </a:r>
            <a:r>
              <a:rPr lang="en-US" altLang="zh-CN" sz="2800">
                <a:latin typeface="Palatino Linotype" panose="02040502050505030304" pitchFamily="18" charset="0"/>
                <a:ea typeface="楷体" panose="02010609060101010101" pitchFamily="49" charset="-122"/>
              </a:rPr>
              <a:t>Python</a:t>
            </a:r>
            <a:r>
              <a:rPr lang="zh-CN" altLang="zh-CN" sz="2800">
                <a:latin typeface="Palatino Linotype" panose="02040502050505030304" pitchFamily="18" charset="0"/>
                <a:ea typeface="楷体" panose="02010609060101010101" pitchFamily="49" charset="-122"/>
              </a:rPr>
              <a:t>语言编写的</a:t>
            </a:r>
            <a:r>
              <a:rPr lang="en-US" altLang="zh-CN" sz="2800">
                <a:latin typeface="Palatino Linotype" panose="02040502050505030304" pitchFamily="18" charset="0"/>
                <a:ea typeface="楷体" panose="02010609060101010101" pitchFamily="49" charset="-122"/>
              </a:rPr>
              <a:t>Hello</a:t>
            </a:r>
            <a:r>
              <a:rPr lang="zh-CN" altLang="zh-CN" sz="2800">
                <a:latin typeface="Palatino Linotype" panose="02040502050505030304" pitchFamily="18" charset="0"/>
                <a:ea typeface="楷体" panose="02010609060101010101" pitchFamily="49" charset="-122"/>
              </a:rPr>
              <a:t>程序只有一行代码</a:t>
            </a:r>
            <a:r>
              <a:rPr lang="zh-CN" altLang="en-US" sz="2800">
                <a:latin typeface="Palatino Linotype" panose="02040502050505030304" pitchFamily="18" charset="0"/>
                <a:ea typeface="楷体" panose="02010609060101010101" pitchFamily="49" charset="-122"/>
              </a:rPr>
              <a:t>                                </a:t>
            </a:r>
          </a:p>
          <a:p>
            <a:pPr eaLnBrk="1" hangingPunct="1">
              <a:buFontTx/>
              <a:buNone/>
            </a:pPr>
            <a:r>
              <a:rPr lang="zh-CN" altLang="en-US" sz="2800">
                <a:latin typeface="Palatino Linotype" panose="02040502050505030304" pitchFamily="18" charset="0"/>
                <a:ea typeface="楷体" panose="02010609060101010101" pitchFamily="49" charset="-122"/>
              </a:rPr>
              <a:t>                      </a:t>
            </a:r>
            <a:r>
              <a:rPr lang="en-US" altLang="zh-CN" sz="2800">
                <a:latin typeface="Palatino Linotype" panose="02040502050505030304" pitchFamily="18" charset="0"/>
                <a:ea typeface="楷体" panose="02010609060101010101" pitchFamily="49" charset="-122"/>
              </a:rPr>
              <a:t>print(“Hello World”)</a:t>
            </a:r>
            <a:endParaRPr lang="zh-CN" altLang="en-US" sz="2800">
              <a:latin typeface="Palatino Linotype" panose="02040502050505030304" pitchFamily="18" charset="0"/>
              <a:ea typeface="楷体" panose="02010609060101010101" pitchFamily="49" charset="-122"/>
            </a:endParaRPr>
          </a:p>
          <a:p>
            <a:pPr eaLnBrk="1" hangingPunct="1">
              <a:buFontTx/>
              <a:buNone/>
            </a:pPr>
            <a:endParaRPr lang="zh-CN" altLang="zh-CN" sz="2800">
              <a:latin typeface="Palatino Linotype" panose="02040502050505030304" pitchFamily="18" charset="0"/>
              <a:ea typeface="楷体" panose="02010609060101010101" pitchFamily="49" charset="-122"/>
            </a:endParaRPr>
          </a:p>
          <a:p>
            <a:pPr marL="0" lvl="1" algn="just">
              <a:lnSpc>
                <a:spcPct val="150000"/>
              </a:lnSpc>
              <a:spcBef>
                <a:spcPct val="0"/>
              </a:spcBef>
              <a:buClr>
                <a:srgbClr val="C00000"/>
              </a:buClr>
              <a:buNone/>
            </a:pPr>
            <a:endParaRPr lang="zh-CN" altLang="en-US">
              <a:latin typeface="Palatino Linotype" panose="02040502050505030304" pitchFamily="18" charset="0"/>
              <a:ea typeface="楷体" panose="02010609060101010101" pitchFamily="49" charset="-122"/>
            </a:endParaRPr>
          </a:p>
          <a:p>
            <a:pPr marL="0" lvl="1" algn="just">
              <a:lnSpc>
                <a:spcPct val="150000"/>
              </a:lnSpc>
              <a:spcBef>
                <a:spcPct val="0"/>
              </a:spcBef>
              <a:buClr>
                <a:srgbClr val="C00000"/>
              </a:buClr>
              <a:buNone/>
            </a:pPr>
            <a:r>
              <a:rPr lang="zh-CN" altLang="zh-CN">
                <a:latin typeface="Palatino Linotype" panose="02040502050505030304" pitchFamily="18" charset="0"/>
                <a:ea typeface="楷体" panose="02010609060101010101" pitchFamily="49" charset="-122"/>
              </a:rPr>
              <a:t>第一行的“</a:t>
            </a:r>
            <a:r>
              <a:rPr lang="en-US" altLang="zh-CN">
                <a:latin typeface="Palatino Linotype" panose="02040502050505030304" pitchFamily="18" charset="0"/>
                <a:ea typeface="楷体" panose="02010609060101010101" pitchFamily="49" charset="-122"/>
              </a:rPr>
              <a:t>&gt;&gt;&gt;</a:t>
            </a:r>
            <a:r>
              <a:rPr lang="zh-CN" altLang="zh-CN">
                <a:latin typeface="Palatino Linotype" panose="02040502050505030304" pitchFamily="18" charset="0"/>
                <a:ea typeface="楷体" panose="02010609060101010101" pitchFamily="49" charset="-122"/>
              </a:rPr>
              <a:t>”是</a:t>
            </a:r>
            <a:r>
              <a:rPr lang="en-US" altLang="zh-CN">
                <a:latin typeface="Palatino Linotype" panose="02040502050505030304" pitchFamily="18" charset="0"/>
                <a:ea typeface="楷体" panose="02010609060101010101" pitchFamily="49" charset="-122"/>
              </a:rPr>
              <a:t>Python</a:t>
            </a:r>
            <a:r>
              <a:rPr lang="zh-CN" altLang="zh-CN">
                <a:latin typeface="Palatino Linotype" panose="02040502050505030304" pitchFamily="18" charset="0"/>
                <a:ea typeface="楷体" panose="02010609060101010101" pitchFamily="49" charset="-122"/>
              </a:rPr>
              <a:t>语言运行环境的提示符</a:t>
            </a:r>
            <a:endParaRPr lang="zh-CN" altLang="en-US">
              <a:latin typeface="Palatino Linotype" panose="02040502050505030304" pitchFamily="18" charset="0"/>
              <a:ea typeface="楷体" panose="02010609060101010101" pitchFamily="49" charset="-122"/>
            </a:endParaRPr>
          </a:p>
          <a:p>
            <a:pPr marL="0" lvl="1" algn="just">
              <a:lnSpc>
                <a:spcPct val="150000"/>
              </a:lnSpc>
              <a:spcBef>
                <a:spcPct val="0"/>
              </a:spcBef>
              <a:buClr>
                <a:srgbClr val="C00000"/>
              </a:buClr>
              <a:buNone/>
            </a:pPr>
            <a:r>
              <a:rPr lang="zh-CN" altLang="zh-CN">
                <a:latin typeface="Palatino Linotype" panose="02040502050505030304" pitchFamily="18" charset="0"/>
                <a:ea typeface="楷体" panose="02010609060101010101" pitchFamily="49" charset="-122"/>
              </a:rPr>
              <a:t>第二行是</a:t>
            </a:r>
            <a:r>
              <a:rPr lang="en-US" altLang="zh-CN">
                <a:latin typeface="Palatino Linotype" panose="02040502050505030304" pitchFamily="18" charset="0"/>
                <a:ea typeface="楷体" panose="02010609060101010101" pitchFamily="49" charset="-122"/>
              </a:rPr>
              <a:t>Python</a:t>
            </a:r>
            <a:r>
              <a:rPr lang="zh-CN" altLang="zh-CN">
                <a:latin typeface="Palatino Linotype" panose="02040502050505030304" pitchFamily="18" charset="0"/>
                <a:ea typeface="楷体" panose="02010609060101010101" pitchFamily="49" charset="-122"/>
              </a:rPr>
              <a:t>语句的执行结果  </a:t>
            </a:r>
            <a:endParaRPr lang="zh-CN" altLang="en-US">
              <a:latin typeface="Palatino Linotype" panose="02040502050505030304" pitchFamily="18" charset="0"/>
              <a:ea typeface="楷体" panose="02010609060101010101" pitchFamily="49" charset="-122"/>
            </a:endParaRPr>
          </a:p>
        </p:txBody>
      </p:sp>
      <p:sp>
        <p:nvSpPr>
          <p:cNvPr id="6148" name="矩形 2"/>
          <p:cNvSpPr>
            <a:spLocks noChangeArrowheads="1"/>
          </p:cNvSpPr>
          <p:nvPr/>
        </p:nvSpPr>
        <p:spPr bwMode="auto">
          <a:xfrm>
            <a:off x="2819400" y="765176"/>
            <a:ext cx="71643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Verdana" panose="020B0604030504040204" pitchFamily="34" charset="0"/>
                <a:ea typeface="宋体" panose="02010600030101010101" pitchFamily="2" charset="-122"/>
              </a:defRPr>
            </a:lvl1pPr>
            <a:lvl2pPr marL="742950" indent="-285750">
              <a:spcBef>
                <a:spcPct val="20000"/>
              </a:spcBef>
              <a:buChar char="–"/>
              <a:defRPr sz="2800">
                <a:solidFill>
                  <a:schemeClr val="tx1"/>
                </a:solidFill>
                <a:latin typeface="Verdana" panose="020B0604030504040204" pitchFamily="34" charset="0"/>
                <a:ea typeface="宋体" panose="02010600030101010101" pitchFamily="2" charset="-122"/>
              </a:defRPr>
            </a:lvl2pPr>
            <a:lvl3pPr marL="1143000" indent="-228600">
              <a:spcBef>
                <a:spcPct val="20000"/>
              </a:spcBef>
              <a:buChar char="•"/>
              <a:defRPr sz="2400">
                <a:solidFill>
                  <a:schemeClr val="tx1"/>
                </a:solidFill>
                <a:latin typeface="Verdana" panose="020B0604030504040204" pitchFamily="34" charset="0"/>
                <a:ea typeface="宋体" panose="02010600030101010101" pitchFamily="2" charset="-122"/>
              </a:defRPr>
            </a:lvl3pPr>
            <a:lvl4pPr marL="1600200" indent="-228600">
              <a:spcBef>
                <a:spcPct val="20000"/>
              </a:spcBef>
              <a:buChar char="–"/>
              <a:defRPr sz="2000">
                <a:solidFill>
                  <a:schemeClr val="tx1"/>
                </a:solidFill>
                <a:latin typeface="Verdana" panose="020B0604030504040204" pitchFamily="34" charset="0"/>
                <a:ea typeface="宋体" panose="02010600030101010101" pitchFamily="2" charset="-122"/>
              </a:defRPr>
            </a:lvl4pPr>
            <a:lvl5pPr marL="2057400" indent="-228600">
              <a:spcBef>
                <a:spcPct val="20000"/>
              </a:spcBef>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FontTx/>
              <a:buNone/>
            </a:pPr>
            <a:r>
              <a:rPr lang="zh-CN" altLang="zh-CN" sz="4000">
                <a:solidFill>
                  <a:srgbClr val="262626"/>
                </a:solidFill>
                <a:latin typeface="微软雅黑" panose="020B0503020204020204" pitchFamily="34" charset="-122"/>
                <a:ea typeface="微软雅黑" panose="020B0503020204020204" pitchFamily="34" charset="-122"/>
              </a:rPr>
              <a:t>编写</a:t>
            </a:r>
            <a:r>
              <a:rPr lang="en-US" altLang="zh-CN" sz="4000">
                <a:solidFill>
                  <a:srgbClr val="262626"/>
                </a:solidFill>
                <a:latin typeface="微软雅黑" panose="020B0503020204020204" pitchFamily="34" charset="-122"/>
                <a:ea typeface="微软雅黑" panose="020B0503020204020204" pitchFamily="34" charset="-122"/>
              </a:rPr>
              <a:t>Hello</a:t>
            </a:r>
            <a:r>
              <a:rPr lang="zh-CN" altLang="zh-CN" sz="4000">
                <a:solidFill>
                  <a:srgbClr val="262626"/>
                </a:solidFill>
                <a:latin typeface="微软雅黑" panose="020B0503020204020204" pitchFamily="34" charset="-122"/>
                <a:ea typeface="微软雅黑" panose="020B0503020204020204" pitchFamily="34" charset="-122"/>
              </a:rPr>
              <a:t>程序</a:t>
            </a:r>
            <a:endParaRPr lang="zh-CN" altLang="en-US" sz="4000">
              <a:solidFill>
                <a:srgbClr val="262626"/>
              </a:solidFill>
              <a:latin typeface="微软雅黑" panose="020B0503020204020204" pitchFamily="34" charset="-122"/>
              <a:ea typeface="微软雅黑" panose="020B0503020204020204" pitchFamily="34" charset="-122"/>
            </a:endParaRPr>
          </a:p>
        </p:txBody>
      </p:sp>
      <p:sp>
        <p:nvSpPr>
          <p:cNvPr id="6149" name="Rectangle 2"/>
          <p:cNvSpPr>
            <a:spLocks noChangeArrowheads="1"/>
          </p:cNvSpPr>
          <p:nvPr/>
        </p:nvSpPr>
        <p:spPr bwMode="auto">
          <a:xfrm>
            <a:off x="2795588" y="3921125"/>
            <a:ext cx="11657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150" name="Rectangle 4"/>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graphicFrame>
        <p:nvGraphicFramePr>
          <p:cNvPr id="3" name="表格 2"/>
          <p:cNvGraphicFramePr>
            <a:graphicFrameLocks noGrp="1"/>
          </p:cNvGraphicFramePr>
          <p:nvPr/>
        </p:nvGraphicFramePr>
        <p:xfrm>
          <a:off x="3216276" y="3344863"/>
          <a:ext cx="5903913" cy="576262"/>
        </p:xfrm>
        <a:graphic>
          <a:graphicData uri="http://schemas.openxmlformats.org/drawingml/2006/table">
            <a:tbl>
              <a:tblPr firstRow="1" firstCol="1" bandRow="1"/>
              <a:tblGrid>
                <a:gridCol w="5903913">
                  <a:extLst>
                    <a:ext uri="{9D8B030D-6E8A-4147-A177-3AD203B41FA5}">
                      <a16:colId xmlns:a16="http://schemas.microsoft.com/office/drawing/2014/main" val="20000"/>
                    </a:ext>
                  </a:extLst>
                </a:gridCol>
              </a:tblGrid>
              <a:tr h="576262">
                <a:tc>
                  <a:txBody>
                    <a:bodyPr/>
                    <a:lstStyle/>
                    <a:p>
                      <a:pPr algn="just" fontAlgn="auto">
                        <a:lnSpc>
                          <a:spcPct val="150000"/>
                        </a:lnSpc>
                        <a:spcAft>
                          <a:spcPts val="0"/>
                        </a:spcAft>
                      </a:pPr>
                      <a:r>
                        <a:rPr lang="en-US" sz="1100" b="1" kern="0" dirty="0">
                          <a:effectLst/>
                          <a:latin typeface="Courier New" panose="02070309020205020404" charset="0"/>
                          <a:ea typeface="宋体" panose="02010600030101010101" pitchFamily="2" charset="-122"/>
                          <a:cs typeface="Times New Roman" panose="02020603050405020304" pitchFamily="18" charset="0"/>
                        </a:rPr>
                        <a:t>&gt;&gt;&gt;print("Hello World")</a:t>
                      </a:r>
                      <a:endParaRPr lang="zh-CN" sz="1100" kern="100" dirty="0">
                        <a:effectLst/>
                        <a:latin typeface="Calibri" panose="020F0502020204030204" charset="0"/>
                        <a:ea typeface="宋体" panose="02010600030101010101" pitchFamily="2" charset="-122"/>
                        <a:cs typeface="Times New Roman" panose="02020603050405020304" pitchFamily="18" charset="0"/>
                      </a:endParaRPr>
                    </a:p>
                    <a:p>
                      <a:pPr algn="just" fontAlgn="auto">
                        <a:lnSpc>
                          <a:spcPct val="150000"/>
                        </a:lnSpc>
                        <a:spcAft>
                          <a:spcPts val="0"/>
                        </a:spcAft>
                      </a:pPr>
                      <a:r>
                        <a:rPr lang="en-US" sz="1100" kern="0" dirty="0">
                          <a:effectLst/>
                          <a:latin typeface="Courier New" panose="02070309020205020404" charset="0"/>
                          <a:ea typeface="宋体" panose="02010600030101010101" pitchFamily="2" charset="-122"/>
                          <a:cs typeface="Times New Roman" panose="02020603050405020304" pitchFamily="18" charset="0"/>
                        </a:rPr>
                        <a:t>Hello World</a:t>
                      </a:r>
                      <a:endParaRPr lang="zh-CN" sz="1100" kern="100" dirty="0">
                        <a:effectLst/>
                        <a:latin typeface="Calibri" panose="020F0502020204030204" charset="0"/>
                        <a:ea typeface="宋体" panose="02010600030101010101" pitchFamily="2" charset="-122"/>
                        <a:cs typeface="Times New Roman" panose="02020603050405020304" pitchFamily="18" charset="0"/>
                      </a:endParaRPr>
                    </a:p>
                  </a:txBody>
                  <a:tcPr marL="68571" marR="68571" marT="0" marB="0">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pattFill prst="pct10">
                      <a:fgClr>
                        <a:srgbClr val="FFFFFF"/>
                      </a:fgClr>
                      <a:bgClr>
                        <a:srgbClr val="E5E5E5"/>
                      </a:bgClr>
                    </a:pattFill>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alloons">
  <a:themeElements>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fontScheme name="Balloons">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1269</Words>
  <Application>Microsoft Office PowerPoint</Application>
  <PresentationFormat>宽屏</PresentationFormat>
  <Paragraphs>186</Paragraphs>
  <Slides>26</Slides>
  <Notes>4</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26</vt:i4>
      </vt:variant>
    </vt:vector>
  </HeadingPairs>
  <TitlesOfParts>
    <vt:vector size="41" baseType="lpstr">
      <vt:lpstr>Microsoft YaHei UI</vt:lpstr>
      <vt:lpstr>阿里巴巴普惠体 R</vt:lpstr>
      <vt:lpstr>等线</vt:lpstr>
      <vt:lpstr>微软雅黑</vt:lpstr>
      <vt:lpstr>Calibri</vt:lpstr>
      <vt:lpstr>Consolas</vt:lpstr>
      <vt:lpstr>Courier New</vt:lpstr>
      <vt:lpstr>Palatino Linotype</vt:lpstr>
      <vt:lpstr>Roboto</vt:lpstr>
      <vt:lpstr>Symbol</vt:lpstr>
      <vt:lpstr>Verdana</vt:lpstr>
      <vt:lpstr>Wingdings</vt:lpstr>
      <vt:lpstr>Balloons</vt:lpstr>
      <vt:lpstr>1_Balloons</vt:lpstr>
      <vt:lpstr>2_Balloons</vt:lpstr>
      <vt:lpstr>PowerPoint 演示文稿</vt:lpstr>
      <vt:lpstr>课程安排</vt:lpstr>
      <vt:lpstr>考核</vt:lpstr>
      <vt:lpstr>Content</vt:lpstr>
      <vt:lpstr>PowerPoint 演示文稿</vt:lpstr>
      <vt:lpstr>程序设计语言</vt:lpstr>
      <vt:lpstr>Python </vt:lpstr>
      <vt:lpstr>PowerPoint 演示文稿</vt:lpstr>
      <vt:lpstr>PowerPoint 演示文稿</vt:lpstr>
      <vt:lpstr>PowerPoint 演示文稿</vt:lpstr>
      <vt:lpstr>编程工具</vt:lpstr>
      <vt:lpstr>安装</vt:lpstr>
      <vt:lpstr>PowerPoint 演示文稿</vt:lpstr>
      <vt:lpstr>安装过程</vt:lpstr>
      <vt:lpstr>安装过程</vt:lpstr>
      <vt:lpstr>PowerPoint 演示文稿</vt:lpstr>
      <vt:lpstr>IDLE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tian he</dc:creator>
  <cp:lastModifiedBy>tian he</cp:lastModifiedBy>
  <cp:revision>33</cp:revision>
  <dcterms:created xsi:type="dcterms:W3CDTF">2020-02-15T13:14:00Z</dcterms:created>
  <dcterms:modified xsi:type="dcterms:W3CDTF">2025-06-21T01:47:41Z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